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69" r:id="rId4"/>
    <p:sldId id="282" r:id="rId5"/>
    <p:sldId id="286" r:id="rId6"/>
    <p:sldId id="275" r:id="rId7"/>
    <p:sldId id="271" r:id="rId8"/>
    <p:sldId id="279" r:id="rId9"/>
    <p:sldId id="272" r:id="rId10"/>
    <p:sldId id="287" r:id="rId11"/>
    <p:sldId id="285" r:id="rId12"/>
    <p:sldId id="278" r:id="rId13"/>
    <p:sldId id="280" r:id="rId14"/>
    <p:sldId id="273" r:id="rId15"/>
    <p:sldId id="289" r:id="rId16"/>
    <p:sldId id="2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l" initials="ml" lastIdx="6" clrIdx="0">
    <p:extLst>
      <p:ext uri="{19B8F6BF-5375-455C-9EA6-DF929625EA0E}">
        <p15:presenceInfo xmlns:p15="http://schemas.microsoft.com/office/powerpoint/2012/main" userId="m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D7D31"/>
    <a:srgbClr val="5B9BD5"/>
    <a:srgbClr val="BF9000"/>
    <a:srgbClr val="FFCC00"/>
    <a:srgbClr val="9E9A00"/>
    <a:srgbClr val="00CC00"/>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29" autoAdjust="0"/>
    <p:restoredTop sz="94660"/>
  </p:normalViewPr>
  <p:slideViewPr>
    <p:cSldViewPr snapToGrid="0" showGuides="1">
      <p:cViewPr varScale="1">
        <p:scale>
          <a:sx n="60" d="100"/>
          <a:sy n="60" d="100"/>
        </p:scale>
        <p:origin x="236" y="-192"/>
      </p:cViewPr>
      <p:guideLst>
        <p:guide orient="horz" pos="2183"/>
        <p:guide pos="3840"/>
      </p:guideLst>
    </p:cSldViewPr>
  </p:slideViewPr>
  <p:notesTextViewPr>
    <p:cViewPr>
      <p:scale>
        <a:sx n="1" d="1"/>
        <a:sy n="1" d="1"/>
      </p:scale>
      <p:origin x="0" y="0"/>
    </p:cViewPr>
  </p:notesTextViewPr>
  <p:sorterViewPr>
    <p:cViewPr>
      <p:scale>
        <a:sx n="100" d="100"/>
        <a:sy n="100" d="100"/>
      </p:scale>
      <p:origin x="0" y="-667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_rels/data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image" Target="../media/image7.png"/><Relationship Id="rId4" Type="http://schemas.openxmlformats.org/officeDocument/2006/relationships/image" Target="../media/image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image" Target="../media/image8.png"/><Relationship Id="rId4" Type="http://schemas.openxmlformats.org/officeDocument/2006/relationships/image" Target="../media/image6.png"/></Relationships>
</file>

<file path=ppt/diagrams/_rels/drawing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image" Target="../media/image6.pn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FBF11438-7A9D-4B2B-9B46-86F4CE6A97A7}">
      <dgm:prSet phldrT="[Testo]"/>
      <dgm:spPr>
        <a:blipFill rotWithShape="0">
          <a:blip xmlns:r="http://schemas.openxmlformats.org/officeDocument/2006/relationships" r:embed="rId1"/>
          <a:stretch>
            <a:fillRect/>
          </a:stretch>
        </a:blipFill>
        <a:ln w="76200"/>
      </dgm:spPr>
      <dgm:t>
        <a:bodyPr/>
        <a:lstStyle/>
        <a:p>
          <a:r>
            <a:rPr lang="en-GB" b="1" dirty="0">
              <a:solidFill>
                <a:schemeClr val="bg1"/>
              </a:solidFill>
            </a:rPr>
            <a:t>TEMP</a:t>
          </a:r>
        </a:p>
      </dgm:t>
    </dgm:pt>
    <dgm:pt modelId="{A68D6763-E4F9-4E66-A2F9-20DAE87F7F3B}" type="parTrans" cxnId="{01C22E67-A2E7-4EE1-B9E4-944A1C5EDC57}">
      <dgm:prSet/>
      <dgm:spPr/>
      <dgm:t>
        <a:bodyPr/>
        <a:lstStyle/>
        <a:p>
          <a:endParaRPr lang="en-GB" b="1"/>
        </a:p>
      </dgm:t>
    </dgm:pt>
    <dgm:pt modelId="{62BB6138-48D7-482B-BD42-30C049721AD4}" type="sibTrans" cxnId="{01C22E67-A2E7-4EE1-B9E4-944A1C5EDC57}">
      <dgm:prSet/>
      <dgm:spPr>
        <a:noFill/>
      </dgm:spPr>
      <dgm:t>
        <a:bodyPr/>
        <a:lstStyle/>
        <a:p>
          <a:endParaRPr lang="en-GB" b="1"/>
        </a:p>
      </dgm:t>
    </dgm:pt>
    <dgm:pt modelId="{89BA79CE-F374-4A75-9335-B420FF1D517D}">
      <dgm:prSet phldrT="[Testo]"/>
      <dgm:spPr>
        <a:blipFill rotWithShape="0">
          <a:blip xmlns:r="http://schemas.openxmlformats.org/officeDocument/2006/relationships" r:embed="rId2"/>
          <a:stretch>
            <a:fillRect/>
          </a:stretch>
        </a:blipFill>
        <a:ln w="76200"/>
      </dgm:spPr>
      <dgm:t>
        <a:bodyPr/>
        <a:lstStyle/>
        <a:p>
          <a:r>
            <a:rPr lang="en-GB" b="1" dirty="0">
              <a:solidFill>
                <a:schemeClr val="tx1"/>
              </a:solidFill>
            </a:rPr>
            <a:t>TUN</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760A98F8-677E-441D-B9FC-E8E72C4CE02B}">
      <dgm:prSet phldrT="[Testo]"/>
      <dgm:spPr>
        <a:blipFill rotWithShape="0">
          <a:blip xmlns:r="http://schemas.openxmlformats.org/officeDocument/2006/relationships" r:embed="rId3"/>
          <a:stretch>
            <a:fillRect/>
          </a:stretch>
        </a:blipFill>
        <a:ln w="76200"/>
      </dgm:spPr>
      <dgm:t>
        <a:bodyPr/>
        <a:lstStyle/>
        <a:p>
          <a:r>
            <a:rPr lang="en-GB" b="1" dirty="0">
              <a:solidFill>
                <a:schemeClr val="tx1"/>
              </a:solidFill>
            </a:rPr>
            <a:t>TROP </a:t>
          </a:r>
        </a:p>
      </dgm:t>
    </dgm:pt>
    <dgm:pt modelId="{080BA2DB-6F87-48AE-B9F2-739EF63A14A3}" type="parTrans" cxnId="{FCAB5C74-3FC7-49A8-84A4-EC16D4BF1326}">
      <dgm:prSet/>
      <dgm:spPr/>
      <dgm:t>
        <a:bodyPr/>
        <a:lstStyle/>
        <a:p>
          <a:endParaRPr lang="en-GB" b="1"/>
        </a:p>
      </dgm:t>
    </dgm:pt>
    <dgm:pt modelId="{6DC82894-1B77-40C4-B1CD-BEF70CE3E0BA}" type="sibTrans" cxnId="{FCAB5C74-3FC7-49A8-84A4-EC16D4BF1326}">
      <dgm:prSet/>
      <dgm:spPr>
        <a:noFill/>
        <a:ln>
          <a:noFill/>
        </a:ln>
      </dgm:spPr>
      <dgm:t>
        <a:bodyPr/>
        <a:lstStyle/>
        <a:p>
          <a:endParaRPr lang="en-GB" b="1"/>
        </a:p>
      </dgm:t>
    </dgm:pt>
    <dgm:pt modelId="{F1331665-1F68-4714-9B02-283FFDAAEE6D}">
      <dgm:prSet phldrT="[Testo]"/>
      <dgm:spPr>
        <a:blipFill rotWithShape="0">
          <a:blip xmlns:r="http://schemas.openxmlformats.org/officeDocument/2006/relationships" r:embed="rId4"/>
          <a:stretch>
            <a:fillRect/>
          </a:stretch>
        </a:blipFill>
        <a:ln w="76200"/>
      </dgm:spPr>
      <dgm:t>
        <a:bodyPr/>
        <a:lstStyle/>
        <a:p>
          <a:r>
            <a:rPr lang="en-GB" b="1" dirty="0">
              <a:solidFill>
                <a:schemeClr val="tx1"/>
              </a:solidFill>
            </a:rPr>
            <a:t>SAV</a:t>
          </a:r>
        </a:p>
      </dgm:t>
    </dgm:pt>
    <dgm:pt modelId="{5E8CCE98-E1AB-451A-8B57-2F035CCC68A4}" type="sibTrans" cxnId="{5F0D8150-58D8-4C52-A13E-010419F11572}">
      <dgm:prSet/>
      <dgm:spPr>
        <a:noFill/>
        <a:ln>
          <a:noFill/>
        </a:ln>
      </dgm:spPr>
      <dgm:t>
        <a:bodyPr/>
        <a:lstStyle/>
        <a:p>
          <a:endParaRPr lang="en-GB" b="1"/>
        </a:p>
      </dgm:t>
    </dgm:pt>
    <dgm:pt modelId="{B884C383-979C-4EFB-ACB5-827253CCCE98}" type="parTrans" cxnId="{5F0D8150-58D8-4C52-A13E-010419F11572}">
      <dgm:prSet/>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DBE4A363-9789-4210-A780-92BBEE146E41}" type="pres">
      <dgm:prSet presAssocID="{F1331665-1F68-4714-9B02-283FFDAAEE6D}" presName="composite" presStyleCnt="0"/>
      <dgm:spPr/>
    </dgm:pt>
    <dgm:pt modelId="{EC2FA397-B74A-497C-B929-1D838AA3F95B}" type="pres">
      <dgm:prSet presAssocID="{F1331665-1F68-4714-9B02-283FFDAAEE6D}" presName="Parent1" presStyleLbl="node1" presStyleIdx="0" presStyleCnt="8" custLinFactNeighborY="0">
        <dgm:presLayoutVars>
          <dgm:chMax val="1"/>
          <dgm:chPref val="1"/>
          <dgm:bulletEnabled val="1"/>
        </dgm:presLayoutVars>
      </dgm:prSet>
      <dgm:spPr/>
    </dgm:pt>
    <dgm:pt modelId="{68650331-A15F-4422-B773-4CB3185620CF}" type="pres">
      <dgm:prSet presAssocID="{F1331665-1F68-4714-9B02-283FFDAAEE6D}" presName="Childtext1" presStyleLbl="revTx" presStyleIdx="0" presStyleCnt="4">
        <dgm:presLayoutVars>
          <dgm:chMax val="0"/>
          <dgm:chPref val="0"/>
          <dgm:bulletEnabled val="1"/>
        </dgm:presLayoutVars>
      </dgm:prSet>
      <dgm:spPr/>
    </dgm:pt>
    <dgm:pt modelId="{EA3DDA98-0447-485F-8F44-02AB18A65F81}" type="pres">
      <dgm:prSet presAssocID="{F1331665-1F68-4714-9B02-283FFDAAEE6D}" presName="BalanceSpacing" presStyleCnt="0"/>
      <dgm:spPr/>
    </dgm:pt>
    <dgm:pt modelId="{D3F38014-B0C5-4B3E-911A-58BDFAE02855}" type="pres">
      <dgm:prSet presAssocID="{F1331665-1F68-4714-9B02-283FFDAAEE6D}" presName="BalanceSpacing1" presStyleCnt="0"/>
      <dgm:spPr/>
    </dgm:pt>
    <dgm:pt modelId="{7DAE0324-9FCC-4C61-9189-6DFEE8C0F821}" type="pres">
      <dgm:prSet presAssocID="{5E8CCE98-E1AB-451A-8B57-2F035CCC68A4}" presName="Accent1Text" presStyleLbl="node1" presStyleIdx="1" presStyleCnt="8"/>
      <dgm:spPr/>
    </dgm:pt>
    <dgm:pt modelId="{10BAB3DC-6190-4F85-BFC0-D1C772A84AB3}" type="pres">
      <dgm:prSet presAssocID="{5E8CCE98-E1AB-451A-8B57-2F035CCC68A4}" presName="spaceBetweenRectangles" presStyleCnt="0"/>
      <dgm:spPr/>
    </dgm:pt>
    <dgm:pt modelId="{2E3F3801-57FF-4588-BB42-708819B7D7B2}" type="pres">
      <dgm:prSet presAssocID="{760A98F8-677E-441D-B9FC-E8E72C4CE02B}" presName="composite" presStyleCnt="0"/>
      <dgm:spPr/>
    </dgm:pt>
    <dgm:pt modelId="{BC70BCC2-91F5-4DD2-8182-FBDE191F9B1D}" type="pres">
      <dgm:prSet presAssocID="{760A98F8-677E-441D-B9FC-E8E72C4CE02B}" presName="Parent1" presStyleLbl="node1" presStyleIdx="2" presStyleCnt="8" custLinFactNeighborY="0">
        <dgm:presLayoutVars>
          <dgm:chMax val="1"/>
          <dgm:chPref val="1"/>
          <dgm:bulletEnabled val="1"/>
        </dgm:presLayoutVars>
      </dgm:prSet>
      <dgm:spPr/>
    </dgm:pt>
    <dgm:pt modelId="{B6272E2A-F04C-4389-A578-DE15F8224869}" type="pres">
      <dgm:prSet presAssocID="{760A98F8-677E-441D-B9FC-E8E72C4CE02B}" presName="Childtext1" presStyleLbl="revTx" presStyleIdx="1" presStyleCnt="4">
        <dgm:presLayoutVars>
          <dgm:chMax val="0"/>
          <dgm:chPref val="0"/>
          <dgm:bulletEnabled val="1"/>
        </dgm:presLayoutVars>
      </dgm:prSet>
      <dgm:spPr/>
    </dgm:pt>
    <dgm:pt modelId="{0C85E1C1-0837-4609-80A7-C7C60F1B13E9}" type="pres">
      <dgm:prSet presAssocID="{760A98F8-677E-441D-B9FC-E8E72C4CE02B}" presName="BalanceSpacing" presStyleCnt="0"/>
      <dgm:spPr/>
    </dgm:pt>
    <dgm:pt modelId="{5F7801C8-3093-47D7-AEC1-BD8FB7782AE1}" type="pres">
      <dgm:prSet presAssocID="{760A98F8-677E-441D-B9FC-E8E72C4CE02B}" presName="BalanceSpacing1" presStyleCnt="0"/>
      <dgm:spPr/>
    </dgm:pt>
    <dgm:pt modelId="{708CE5FD-A885-427A-83F9-EAEB0AE7F8EE}" type="pres">
      <dgm:prSet presAssocID="{6DC82894-1B77-40C4-B1CD-BEF70CE3E0BA}" presName="Accent1Text" presStyleLbl="node1" presStyleIdx="3" presStyleCnt="8"/>
      <dgm:spPr/>
    </dgm:pt>
    <dgm:pt modelId="{5DB06FB7-2494-48E9-89AD-A8D20E79EAA0}" type="pres">
      <dgm:prSet presAssocID="{6DC82894-1B77-40C4-B1CD-BEF70CE3E0BA}" presName="spaceBetweenRectangles" presStyleCnt="0"/>
      <dgm:spPr/>
    </dgm:pt>
    <dgm:pt modelId="{3DEAF7EC-0997-4625-B59F-16680C345CB5}" type="pres">
      <dgm:prSet presAssocID="{FBF11438-7A9D-4B2B-9B46-86F4CE6A97A7}" presName="composite" presStyleCnt="0"/>
      <dgm:spPr/>
    </dgm:pt>
    <dgm:pt modelId="{9AEB1856-1DF5-4980-9FBC-4611E2D3C097}" type="pres">
      <dgm:prSet presAssocID="{FBF11438-7A9D-4B2B-9B46-86F4CE6A97A7}" presName="Parent1" presStyleLbl="node1" presStyleIdx="4" presStyleCnt="8" custLinFactNeighborY="0">
        <dgm:presLayoutVars>
          <dgm:chMax val="1"/>
          <dgm:chPref val="1"/>
          <dgm:bulletEnabled val="1"/>
        </dgm:presLayoutVars>
      </dgm:prSet>
      <dgm:spPr/>
    </dgm:pt>
    <dgm:pt modelId="{38846366-19DD-4A92-BB0A-3CFB038121B9}" type="pres">
      <dgm:prSet presAssocID="{FBF11438-7A9D-4B2B-9B46-86F4CE6A97A7}" presName="Childtext1" presStyleLbl="revTx" presStyleIdx="2" presStyleCnt="4">
        <dgm:presLayoutVars>
          <dgm:chMax val="0"/>
          <dgm:chPref val="0"/>
          <dgm:bulletEnabled val="1"/>
        </dgm:presLayoutVars>
      </dgm:prSet>
      <dgm:spPr/>
    </dgm:pt>
    <dgm:pt modelId="{D429755F-19CF-431E-845A-1D3F436162DC}" type="pres">
      <dgm:prSet presAssocID="{FBF11438-7A9D-4B2B-9B46-86F4CE6A97A7}" presName="BalanceSpacing" presStyleCnt="0"/>
      <dgm:spPr/>
    </dgm:pt>
    <dgm:pt modelId="{365B9B4C-DDFE-49B8-9B11-AC130FF64621}" type="pres">
      <dgm:prSet presAssocID="{FBF11438-7A9D-4B2B-9B46-86F4CE6A97A7}" presName="BalanceSpacing1" presStyleCnt="0"/>
      <dgm:spPr/>
    </dgm:pt>
    <dgm:pt modelId="{50485787-BD13-4C22-A4A5-1AAC1A680041}" type="pres">
      <dgm:prSet presAssocID="{62BB6138-48D7-482B-BD42-30C049721AD4}" presName="Accent1Text" presStyleLbl="node1" presStyleIdx="5" presStyleCnt="8" custScaleY="99139"/>
      <dgm:spPr/>
    </dgm:pt>
    <dgm:pt modelId="{16BD05BB-F3A6-4BA8-BC2C-EFE8018B7433}" type="pres">
      <dgm:prSet presAssocID="{62BB6138-48D7-482B-BD42-30C049721AD4}" presName="spaceBetweenRectangles" presStyleCnt="0"/>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6" presStyleCnt="8" custLinFactNeighborY="0">
        <dgm:presLayoutVars>
          <dgm:chMax val="1"/>
          <dgm:chPref val="1"/>
          <dgm:bulletEnabled val="1"/>
        </dgm:presLayoutVars>
      </dgm:prSet>
      <dgm:spPr/>
    </dgm:pt>
    <dgm:pt modelId="{AA25068C-4B88-467F-9017-1A96C7905FF3}" type="pres">
      <dgm:prSet presAssocID="{89BA79CE-F374-4A75-9335-B420FF1D517D}" presName="Childtext1" presStyleLbl="revTx" presStyleIdx="3" presStyleCnt="4">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7" presStyleCnt="8"/>
      <dgm:spPr/>
    </dgm:pt>
  </dgm:ptLst>
  <dgm:cxnLst>
    <dgm:cxn modelId="{DFDFB610-F200-4F90-91D7-D3F0DD6FB962}" type="presOf" srcId="{760A98F8-677E-441D-B9FC-E8E72C4CE02B}" destId="{BC70BCC2-91F5-4DD2-8182-FBDE191F9B1D}" srcOrd="0" destOrd="0" presId="urn:microsoft.com/office/officeart/2008/layout/AlternatingHexagons"/>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3" destOrd="0" parTransId="{FF5E4A0A-31E7-473F-B149-776955C8DAB7}" sibTransId="{D2053D89-71C3-4218-8F41-EF5E86721B72}"/>
    <dgm:cxn modelId="{FA443038-7A06-4918-9663-C789CB4B1250}" type="presOf" srcId="{62BB6138-48D7-482B-BD42-30C049721AD4}" destId="{50485787-BD13-4C22-A4A5-1AAC1A680041}" srcOrd="0" destOrd="0" presId="urn:microsoft.com/office/officeart/2008/layout/AlternatingHexagons"/>
    <dgm:cxn modelId="{832D3C40-FF20-47CC-AC5B-D04E347CCFCA}" type="presOf" srcId="{89BA79CE-F374-4A75-9335-B420FF1D517D}" destId="{49DFC636-B7B5-4A93-A5AB-E21E31E0F093}" srcOrd="0" destOrd="0" presId="urn:microsoft.com/office/officeart/2008/layout/AlternatingHexagons"/>
    <dgm:cxn modelId="{FF310541-9FBF-488A-B7A7-904E2022EA71}" type="presOf" srcId="{F1331665-1F68-4714-9B02-283FFDAAEE6D}" destId="{EC2FA397-B74A-497C-B929-1D838AA3F95B}" srcOrd="0" destOrd="0" presId="urn:microsoft.com/office/officeart/2008/layout/AlternatingHexagons"/>
    <dgm:cxn modelId="{01C22E67-A2E7-4EE1-B9E4-944A1C5EDC57}" srcId="{DC708194-0CBF-4339-AD4D-A83373F9D3E9}" destId="{FBF11438-7A9D-4B2B-9B46-86F4CE6A97A7}" srcOrd="2" destOrd="0" parTransId="{A68D6763-E4F9-4E66-A2F9-20DAE87F7F3B}" sibTransId="{62BB6138-48D7-482B-BD42-30C049721AD4}"/>
    <dgm:cxn modelId="{A6EF646E-C6D2-4F91-A33D-B040106258C4}" type="presOf" srcId="{DC708194-0CBF-4339-AD4D-A83373F9D3E9}" destId="{475D5F37-BBA0-43AE-A05F-55936C0C7691}" srcOrd="0" destOrd="0" presId="urn:microsoft.com/office/officeart/2008/layout/AlternatingHexagons"/>
    <dgm:cxn modelId="{C0EE2B6F-9ABF-47E5-AE53-D5AA0678E7D4}" type="presOf" srcId="{FBF11438-7A9D-4B2B-9B46-86F4CE6A97A7}" destId="{9AEB1856-1DF5-4980-9FBC-4611E2D3C097}" srcOrd="0" destOrd="0" presId="urn:microsoft.com/office/officeart/2008/layout/AlternatingHexagons"/>
    <dgm:cxn modelId="{5F0D8150-58D8-4C52-A13E-010419F11572}" srcId="{DC708194-0CBF-4339-AD4D-A83373F9D3E9}" destId="{F1331665-1F68-4714-9B02-283FFDAAEE6D}" srcOrd="0" destOrd="0" parTransId="{B884C383-979C-4EFB-ACB5-827253CCCE98}" sibTransId="{5E8CCE98-E1AB-451A-8B57-2F035CCC68A4}"/>
    <dgm:cxn modelId="{FCAB5C74-3FC7-49A8-84A4-EC16D4BF1326}" srcId="{DC708194-0CBF-4339-AD4D-A83373F9D3E9}" destId="{760A98F8-677E-441D-B9FC-E8E72C4CE02B}" srcOrd="1" destOrd="0" parTransId="{080BA2DB-6F87-48AE-B9F2-739EF63A14A3}" sibTransId="{6DC82894-1B77-40C4-B1CD-BEF70CE3E0BA}"/>
    <dgm:cxn modelId="{51EDB5D0-B93C-4C47-9E70-C9B205FE3B26}" type="presOf" srcId="{6DC82894-1B77-40C4-B1CD-BEF70CE3E0BA}" destId="{708CE5FD-A885-427A-83F9-EAEB0AE7F8EE}" srcOrd="0" destOrd="0" presId="urn:microsoft.com/office/officeart/2008/layout/AlternatingHexagons"/>
    <dgm:cxn modelId="{4D56DEF2-8D64-4D42-BBEB-E7A0E928664A}" type="presOf" srcId="{5E8CCE98-E1AB-451A-8B57-2F035CCC68A4}" destId="{7DAE0324-9FCC-4C61-9189-6DFEE8C0F821}" srcOrd="0" destOrd="0" presId="urn:microsoft.com/office/officeart/2008/layout/AlternatingHexagons"/>
    <dgm:cxn modelId="{7E63FDD0-7A0F-4AD6-BAD0-7246A36275A8}" type="presParOf" srcId="{475D5F37-BBA0-43AE-A05F-55936C0C7691}" destId="{DBE4A363-9789-4210-A780-92BBEE146E41}" srcOrd="0" destOrd="0" presId="urn:microsoft.com/office/officeart/2008/layout/AlternatingHexagons"/>
    <dgm:cxn modelId="{5581412C-B927-4721-A8D0-88E5E335BD62}" type="presParOf" srcId="{DBE4A363-9789-4210-A780-92BBEE146E41}" destId="{EC2FA397-B74A-497C-B929-1D838AA3F95B}" srcOrd="0" destOrd="0" presId="urn:microsoft.com/office/officeart/2008/layout/AlternatingHexagons"/>
    <dgm:cxn modelId="{39C4713E-D42A-478F-BD46-C4EC548984AD}" type="presParOf" srcId="{DBE4A363-9789-4210-A780-92BBEE146E41}" destId="{68650331-A15F-4422-B773-4CB3185620CF}" srcOrd="1" destOrd="0" presId="urn:microsoft.com/office/officeart/2008/layout/AlternatingHexagons"/>
    <dgm:cxn modelId="{69918E51-6909-49FE-B3E9-552F956D0519}" type="presParOf" srcId="{DBE4A363-9789-4210-A780-92BBEE146E41}" destId="{EA3DDA98-0447-485F-8F44-02AB18A65F81}" srcOrd="2" destOrd="0" presId="urn:microsoft.com/office/officeart/2008/layout/AlternatingHexagons"/>
    <dgm:cxn modelId="{06785F89-FC0B-4C8B-99C3-42C668EF618D}" type="presParOf" srcId="{DBE4A363-9789-4210-A780-92BBEE146E41}" destId="{D3F38014-B0C5-4B3E-911A-58BDFAE02855}" srcOrd="3" destOrd="0" presId="urn:microsoft.com/office/officeart/2008/layout/AlternatingHexagons"/>
    <dgm:cxn modelId="{670E3502-4322-4A98-BED6-451311FA2404}" type="presParOf" srcId="{DBE4A363-9789-4210-A780-92BBEE146E41}" destId="{7DAE0324-9FCC-4C61-9189-6DFEE8C0F821}" srcOrd="4" destOrd="0" presId="urn:microsoft.com/office/officeart/2008/layout/AlternatingHexagons"/>
    <dgm:cxn modelId="{3D052AE1-C84D-4AB5-86FA-B30555956D5D}" type="presParOf" srcId="{475D5F37-BBA0-43AE-A05F-55936C0C7691}" destId="{10BAB3DC-6190-4F85-BFC0-D1C772A84AB3}" srcOrd="1" destOrd="0" presId="urn:microsoft.com/office/officeart/2008/layout/AlternatingHexagons"/>
    <dgm:cxn modelId="{402777E7-BB5D-458E-BE33-67E1294E5119}" type="presParOf" srcId="{475D5F37-BBA0-43AE-A05F-55936C0C7691}" destId="{2E3F3801-57FF-4588-BB42-708819B7D7B2}" srcOrd="2" destOrd="0" presId="urn:microsoft.com/office/officeart/2008/layout/AlternatingHexagons"/>
    <dgm:cxn modelId="{A20E31EC-4801-4E24-9D80-78D5EF7609BB}" type="presParOf" srcId="{2E3F3801-57FF-4588-BB42-708819B7D7B2}" destId="{BC70BCC2-91F5-4DD2-8182-FBDE191F9B1D}" srcOrd="0" destOrd="0" presId="urn:microsoft.com/office/officeart/2008/layout/AlternatingHexagons"/>
    <dgm:cxn modelId="{AEB21AA8-F69F-4FA3-9E50-ED5D42ECDE17}" type="presParOf" srcId="{2E3F3801-57FF-4588-BB42-708819B7D7B2}" destId="{B6272E2A-F04C-4389-A578-DE15F8224869}" srcOrd="1" destOrd="0" presId="urn:microsoft.com/office/officeart/2008/layout/AlternatingHexagons"/>
    <dgm:cxn modelId="{BE09CBAE-2F6F-4405-A3CA-230897BEF1FD}" type="presParOf" srcId="{2E3F3801-57FF-4588-BB42-708819B7D7B2}" destId="{0C85E1C1-0837-4609-80A7-C7C60F1B13E9}" srcOrd="2" destOrd="0" presId="urn:microsoft.com/office/officeart/2008/layout/AlternatingHexagons"/>
    <dgm:cxn modelId="{4EED7C0B-7BF3-4522-A449-5E9B61C37E37}" type="presParOf" srcId="{2E3F3801-57FF-4588-BB42-708819B7D7B2}" destId="{5F7801C8-3093-47D7-AEC1-BD8FB7782AE1}" srcOrd="3" destOrd="0" presId="urn:microsoft.com/office/officeart/2008/layout/AlternatingHexagons"/>
    <dgm:cxn modelId="{6B422B8F-46F7-4F15-8F35-3E783FEC8C79}" type="presParOf" srcId="{2E3F3801-57FF-4588-BB42-708819B7D7B2}" destId="{708CE5FD-A885-427A-83F9-EAEB0AE7F8EE}" srcOrd="4" destOrd="0" presId="urn:microsoft.com/office/officeart/2008/layout/AlternatingHexagons"/>
    <dgm:cxn modelId="{D06C84BA-CC15-4CEF-AF4D-A96245C4B12F}" type="presParOf" srcId="{475D5F37-BBA0-43AE-A05F-55936C0C7691}" destId="{5DB06FB7-2494-48E9-89AD-A8D20E79EAA0}" srcOrd="3" destOrd="0" presId="urn:microsoft.com/office/officeart/2008/layout/AlternatingHexagons"/>
    <dgm:cxn modelId="{BDB2AC88-54CE-42CE-8A16-C428613BD5E4}" type="presParOf" srcId="{475D5F37-BBA0-43AE-A05F-55936C0C7691}" destId="{3DEAF7EC-0997-4625-B59F-16680C345CB5}" srcOrd="4" destOrd="0" presId="urn:microsoft.com/office/officeart/2008/layout/AlternatingHexagons"/>
    <dgm:cxn modelId="{F90612B3-3E22-49AE-82EA-8A93645C504E}" type="presParOf" srcId="{3DEAF7EC-0997-4625-B59F-16680C345CB5}" destId="{9AEB1856-1DF5-4980-9FBC-4611E2D3C097}" srcOrd="0" destOrd="0" presId="urn:microsoft.com/office/officeart/2008/layout/AlternatingHexagons"/>
    <dgm:cxn modelId="{383739A8-6B6C-400A-8D71-3D2FB6520114}" type="presParOf" srcId="{3DEAF7EC-0997-4625-B59F-16680C345CB5}" destId="{38846366-19DD-4A92-BB0A-3CFB038121B9}" srcOrd="1" destOrd="0" presId="urn:microsoft.com/office/officeart/2008/layout/AlternatingHexagons"/>
    <dgm:cxn modelId="{15132DCB-9321-42E8-9711-AD18D22435AF}" type="presParOf" srcId="{3DEAF7EC-0997-4625-B59F-16680C345CB5}" destId="{D429755F-19CF-431E-845A-1D3F436162DC}" srcOrd="2" destOrd="0" presId="urn:microsoft.com/office/officeart/2008/layout/AlternatingHexagons"/>
    <dgm:cxn modelId="{1DA548EC-4BBD-43CF-9E8C-80A4FB8DFD2E}" type="presParOf" srcId="{3DEAF7EC-0997-4625-B59F-16680C345CB5}" destId="{365B9B4C-DDFE-49B8-9B11-AC130FF64621}" srcOrd="3" destOrd="0" presId="urn:microsoft.com/office/officeart/2008/layout/AlternatingHexagons"/>
    <dgm:cxn modelId="{55B52598-47F5-4227-AE57-455A6695B3E1}" type="presParOf" srcId="{3DEAF7EC-0997-4625-B59F-16680C345CB5}" destId="{50485787-BD13-4C22-A4A5-1AAC1A680041}" srcOrd="4" destOrd="0" presId="urn:microsoft.com/office/officeart/2008/layout/AlternatingHexagons"/>
    <dgm:cxn modelId="{6F3D913E-C56D-43D4-ABA3-A6570E361C96}" type="presParOf" srcId="{475D5F37-BBA0-43AE-A05F-55936C0C7691}" destId="{16BD05BB-F3A6-4BA8-BC2C-EFE8018B7433}" srcOrd="5" destOrd="0" presId="urn:microsoft.com/office/officeart/2008/layout/AlternatingHexagons"/>
    <dgm:cxn modelId="{8BCE9D5B-9F2F-4479-B5C2-729075A5B94C}" type="presParOf" srcId="{475D5F37-BBA0-43AE-A05F-55936C0C7691}" destId="{4EC6DEF9-5C83-4802-812C-C5B350E5AD2A}" srcOrd="6"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rgbClr val="00B050"/>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rgbClr val="00B050"/>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chemeClr val="accent2"/>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chemeClr val="accent2"/>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chemeClr val="accent1"/>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chemeClr val="accent1"/>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FBF11438-7A9D-4B2B-9B46-86F4CE6A97A7}">
      <dgm:prSet phldrT="[Testo]"/>
      <dgm:spPr>
        <a:blipFill rotWithShape="0">
          <a:blip xmlns:r="http://schemas.openxmlformats.org/officeDocument/2006/relationships" r:embed="rId1"/>
          <a:stretch>
            <a:fillRect/>
          </a:stretch>
        </a:blipFill>
        <a:ln w="76200"/>
      </dgm:spPr>
      <dgm:t>
        <a:bodyPr/>
        <a:lstStyle/>
        <a:p>
          <a:r>
            <a:rPr lang="en-GB" b="1" dirty="0">
              <a:solidFill>
                <a:schemeClr val="tx1"/>
              </a:solidFill>
            </a:rPr>
            <a:t>TROP</a:t>
          </a:r>
        </a:p>
      </dgm:t>
    </dgm:pt>
    <dgm:pt modelId="{A68D6763-E4F9-4E66-A2F9-20DAE87F7F3B}" type="parTrans" cxnId="{01C22E67-A2E7-4EE1-B9E4-944A1C5EDC57}">
      <dgm:prSet/>
      <dgm:spPr/>
      <dgm:t>
        <a:bodyPr/>
        <a:lstStyle/>
        <a:p>
          <a:endParaRPr lang="en-GB" b="1"/>
        </a:p>
      </dgm:t>
    </dgm:pt>
    <dgm:pt modelId="{62BB6138-48D7-482B-BD42-30C049721AD4}" type="sibTrans" cxnId="{01C22E67-A2E7-4EE1-B9E4-944A1C5EDC57}">
      <dgm:prSet/>
      <dgm:spPr>
        <a:noFill/>
      </dgm:spPr>
      <dgm:t>
        <a:bodyPr/>
        <a:lstStyle/>
        <a:p>
          <a:endParaRPr lang="en-GB" b="1"/>
        </a:p>
      </dgm:t>
    </dgm:pt>
    <dgm:pt modelId="{89BA79CE-F374-4A75-9335-B420FF1D517D}">
      <dgm:prSet phldrT="[Testo]"/>
      <dgm:spPr>
        <a:blipFill rotWithShape="0">
          <a:blip xmlns:r="http://schemas.openxmlformats.org/officeDocument/2006/relationships" r:embed="rId2"/>
          <a:stretch>
            <a:fillRect/>
          </a:stretch>
        </a:blipFill>
        <a:ln w="76200"/>
      </dgm:spPr>
      <dgm:t>
        <a:bodyPr/>
        <a:lstStyle/>
        <a:p>
          <a:r>
            <a:rPr lang="en-GB" b="1" dirty="0">
              <a:solidFill>
                <a:schemeClr val="tx1"/>
              </a:solidFill>
            </a:rPr>
            <a:t>SAV</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dgm:spPr>
      <dgm:t>
        <a:bodyPr/>
        <a:lstStyle/>
        <a:p>
          <a:endParaRPr lang="en-GB" b="1"/>
        </a:p>
      </dgm:t>
    </dgm:pt>
    <dgm:pt modelId="{760A98F8-677E-441D-B9FC-E8E72C4CE02B}">
      <dgm:prSet phldrT="[Testo]"/>
      <dgm:spPr>
        <a:blipFill rotWithShape="0">
          <a:blip xmlns:r="http://schemas.openxmlformats.org/officeDocument/2006/relationships" r:embed="rId3"/>
          <a:stretch>
            <a:fillRect/>
          </a:stretch>
        </a:blipFill>
        <a:ln w="76200"/>
      </dgm:spPr>
      <dgm:t>
        <a:bodyPr/>
        <a:lstStyle/>
        <a:p>
          <a:r>
            <a:rPr lang="en-GB" b="1" dirty="0"/>
            <a:t>TEMP</a:t>
          </a:r>
        </a:p>
      </dgm:t>
    </dgm:pt>
    <dgm:pt modelId="{080BA2DB-6F87-48AE-B9F2-739EF63A14A3}" type="parTrans" cxnId="{FCAB5C74-3FC7-49A8-84A4-EC16D4BF1326}">
      <dgm:prSet/>
      <dgm:spPr/>
      <dgm:t>
        <a:bodyPr/>
        <a:lstStyle/>
        <a:p>
          <a:endParaRPr lang="en-GB" b="1"/>
        </a:p>
      </dgm:t>
    </dgm:pt>
    <dgm:pt modelId="{6DC82894-1B77-40C4-B1CD-BEF70CE3E0BA}" type="sibTrans" cxnId="{FCAB5C74-3FC7-49A8-84A4-EC16D4BF1326}">
      <dgm:prSet/>
      <dgm:spPr>
        <a:noFill/>
      </dgm:spPr>
      <dgm:t>
        <a:bodyPr/>
        <a:lstStyle/>
        <a:p>
          <a:endParaRPr lang="en-GB" b="1"/>
        </a:p>
      </dgm:t>
    </dgm:pt>
    <dgm:pt modelId="{F1331665-1F68-4714-9B02-283FFDAAEE6D}">
      <dgm:prSet phldrT="[Testo]"/>
      <dgm:spPr>
        <a:blipFill rotWithShape="0">
          <a:blip xmlns:r="http://schemas.openxmlformats.org/officeDocument/2006/relationships" r:embed="rId4"/>
          <a:stretch>
            <a:fillRect/>
          </a:stretch>
        </a:blipFill>
        <a:ln w="76200"/>
      </dgm:spPr>
      <dgm:t>
        <a:bodyPr/>
        <a:lstStyle/>
        <a:p>
          <a:r>
            <a:rPr lang="en-GB" b="1" dirty="0">
              <a:solidFill>
                <a:schemeClr val="tx1"/>
              </a:solidFill>
            </a:rPr>
            <a:t>TUN</a:t>
          </a:r>
        </a:p>
      </dgm:t>
    </dgm:pt>
    <dgm:pt modelId="{5E8CCE98-E1AB-451A-8B57-2F035CCC68A4}" type="sibTrans" cxnId="{5F0D8150-58D8-4C52-A13E-010419F11572}">
      <dgm:prSet/>
      <dgm:spPr>
        <a:noFill/>
      </dgm:spPr>
      <dgm:t>
        <a:bodyPr/>
        <a:lstStyle/>
        <a:p>
          <a:endParaRPr lang="en-GB" b="1"/>
        </a:p>
      </dgm:t>
    </dgm:pt>
    <dgm:pt modelId="{B884C383-979C-4EFB-ACB5-827253CCCE98}" type="parTrans" cxnId="{5F0D8150-58D8-4C52-A13E-010419F11572}">
      <dgm:prSet/>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DBE4A363-9789-4210-A780-92BBEE146E41}" type="pres">
      <dgm:prSet presAssocID="{F1331665-1F68-4714-9B02-283FFDAAEE6D}" presName="composite" presStyleCnt="0"/>
      <dgm:spPr/>
    </dgm:pt>
    <dgm:pt modelId="{EC2FA397-B74A-497C-B929-1D838AA3F95B}" type="pres">
      <dgm:prSet presAssocID="{F1331665-1F68-4714-9B02-283FFDAAEE6D}" presName="Parent1" presStyleLbl="node1" presStyleIdx="0" presStyleCnt="8">
        <dgm:presLayoutVars>
          <dgm:chMax val="1"/>
          <dgm:chPref val="1"/>
          <dgm:bulletEnabled val="1"/>
        </dgm:presLayoutVars>
      </dgm:prSet>
      <dgm:spPr/>
    </dgm:pt>
    <dgm:pt modelId="{68650331-A15F-4422-B773-4CB3185620CF}" type="pres">
      <dgm:prSet presAssocID="{F1331665-1F68-4714-9B02-283FFDAAEE6D}" presName="Childtext1" presStyleLbl="revTx" presStyleIdx="0" presStyleCnt="4">
        <dgm:presLayoutVars>
          <dgm:chMax val="0"/>
          <dgm:chPref val="0"/>
          <dgm:bulletEnabled val="1"/>
        </dgm:presLayoutVars>
      </dgm:prSet>
      <dgm:spPr/>
    </dgm:pt>
    <dgm:pt modelId="{EA3DDA98-0447-485F-8F44-02AB18A65F81}" type="pres">
      <dgm:prSet presAssocID="{F1331665-1F68-4714-9B02-283FFDAAEE6D}" presName="BalanceSpacing" presStyleCnt="0"/>
      <dgm:spPr/>
    </dgm:pt>
    <dgm:pt modelId="{D3F38014-B0C5-4B3E-911A-58BDFAE02855}" type="pres">
      <dgm:prSet presAssocID="{F1331665-1F68-4714-9B02-283FFDAAEE6D}" presName="BalanceSpacing1" presStyleCnt="0"/>
      <dgm:spPr/>
    </dgm:pt>
    <dgm:pt modelId="{7DAE0324-9FCC-4C61-9189-6DFEE8C0F821}" type="pres">
      <dgm:prSet presAssocID="{5E8CCE98-E1AB-451A-8B57-2F035CCC68A4}" presName="Accent1Text" presStyleLbl="node1" presStyleIdx="1" presStyleCnt="8"/>
      <dgm:spPr/>
    </dgm:pt>
    <dgm:pt modelId="{10BAB3DC-6190-4F85-BFC0-D1C772A84AB3}" type="pres">
      <dgm:prSet presAssocID="{5E8CCE98-E1AB-451A-8B57-2F035CCC68A4}" presName="spaceBetweenRectangles" presStyleCnt="0"/>
      <dgm:spPr/>
    </dgm:pt>
    <dgm:pt modelId="{2E3F3801-57FF-4588-BB42-708819B7D7B2}" type="pres">
      <dgm:prSet presAssocID="{760A98F8-677E-441D-B9FC-E8E72C4CE02B}" presName="composite" presStyleCnt="0"/>
      <dgm:spPr/>
    </dgm:pt>
    <dgm:pt modelId="{BC70BCC2-91F5-4DD2-8182-FBDE191F9B1D}" type="pres">
      <dgm:prSet presAssocID="{760A98F8-677E-441D-B9FC-E8E72C4CE02B}" presName="Parent1" presStyleLbl="node1" presStyleIdx="2" presStyleCnt="8" custLinFactY="-2117" custLinFactNeighborX="-66310" custLinFactNeighborY="-100000">
        <dgm:presLayoutVars>
          <dgm:chMax val="1"/>
          <dgm:chPref val="1"/>
          <dgm:bulletEnabled val="1"/>
        </dgm:presLayoutVars>
      </dgm:prSet>
      <dgm:spPr/>
    </dgm:pt>
    <dgm:pt modelId="{B6272E2A-F04C-4389-A578-DE15F8224869}" type="pres">
      <dgm:prSet presAssocID="{760A98F8-677E-441D-B9FC-E8E72C4CE02B}" presName="Childtext1" presStyleLbl="revTx" presStyleIdx="1" presStyleCnt="4">
        <dgm:presLayoutVars>
          <dgm:chMax val="0"/>
          <dgm:chPref val="0"/>
          <dgm:bulletEnabled val="1"/>
        </dgm:presLayoutVars>
      </dgm:prSet>
      <dgm:spPr/>
    </dgm:pt>
    <dgm:pt modelId="{0C85E1C1-0837-4609-80A7-C7C60F1B13E9}" type="pres">
      <dgm:prSet presAssocID="{760A98F8-677E-441D-B9FC-E8E72C4CE02B}" presName="BalanceSpacing" presStyleCnt="0"/>
      <dgm:spPr/>
    </dgm:pt>
    <dgm:pt modelId="{5F7801C8-3093-47D7-AEC1-BD8FB7782AE1}" type="pres">
      <dgm:prSet presAssocID="{760A98F8-677E-441D-B9FC-E8E72C4CE02B}" presName="BalanceSpacing1" presStyleCnt="0"/>
      <dgm:spPr/>
    </dgm:pt>
    <dgm:pt modelId="{708CE5FD-A885-427A-83F9-EAEB0AE7F8EE}" type="pres">
      <dgm:prSet presAssocID="{6DC82894-1B77-40C4-B1CD-BEF70CE3E0BA}" presName="Accent1Text" presStyleLbl="node1" presStyleIdx="3" presStyleCnt="8"/>
      <dgm:spPr/>
    </dgm:pt>
    <dgm:pt modelId="{5DB06FB7-2494-48E9-89AD-A8D20E79EAA0}" type="pres">
      <dgm:prSet presAssocID="{6DC82894-1B77-40C4-B1CD-BEF70CE3E0BA}" presName="spaceBetweenRectangles" presStyleCnt="0"/>
      <dgm:spPr/>
    </dgm:pt>
    <dgm:pt modelId="{3DEAF7EC-0997-4625-B59F-16680C345CB5}" type="pres">
      <dgm:prSet presAssocID="{FBF11438-7A9D-4B2B-9B46-86F4CE6A97A7}" presName="composite" presStyleCnt="0"/>
      <dgm:spPr/>
    </dgm:pt>
    <dgm:pt modelId="{9AEB1856-1DF5-4980-9FBC-4611E2D3C097}" type="pres">
      <dgm:prSet presAssocID="{FBF11438-7A9D-4B2B-9B46-86F4CE6A97A7}" presName="Parent1" presStyleLbl="node1" presStyleIdx="4" presStyleCnt="8" custLinFactNeighborY="-37323">
        <dgm:presLayoutVars>
          <dgm:chMax val="1"/>
          <dgm:chPref val="1"/>
          <dgm:bulletEnabled val="1"/>
        </dgm:presLayoutVars>
      </dgm:prSet>
      <dgm:spPr/>
    </dgm:pt>
    <dgm:pt modelId="{38846366-19DD-4A92-BB0A-3CFB038121B9}" type="pres">
      <dgm:prSet presAssocID="{FBF11438-7A9D-4B2B-9B46-86F4CE6A97A7}" presName="Childtext1" presStyleLbl="revTx" presStyleIdx="2" presStyleCnt="4">
        <dgm:presLayoutVars>
          <dgm:chMax val="0"/>
          <dgm:chPref val="0"/>
          <dgm:bulletEnabled val="1"/>
        </dgm:presLayoutVars>
      </dgm:prSet>
      <dgm:spPr/>
    </dgm:pt>
    <dgm:pt modelId="{D429755F-19CF-431E-845A-1D3F436162DC}" type="pres">
      <dgm:prSet presAssocID="{FBF11438-7A9D-4B2B-9B46-86F4CE6A97A7}" presName="BalanceSpacing" presStyleCnt="0"/>
      <dgm:spPr/>
    </dgm:pt>
    <dgm:pt modelId="{365B9B4C-DDFE-49B8-9B11-AC130FF64621}" type="pres">
      <dgm:prSet presAssocID="{FBF11438-7A9D-4B2B-9B46-86F4CE6A97A7}" presName="BalanceSpacing1" presStyleCnt="0"/>
      <dgm:spPr/>
    </dgm:pt>
    <dgm:pt modelId="{50485787-BD13-4C22-A4A5-1AAC1A680041}" type="pres">
      <dgm:prSet presAssocID="{62BB6138-48D7-482B-BD42-30C049721AD4}" presName="Accent1Text" presStyleLbl="node1" presStyleIdx="5" presStyleCnt="8"/>
      <dgm:spPr/>
    </dgm:pt>
    <dgm:pt modelId="{16BD05BB-F3A6-4BA8-BC2C-EFE8018B7433}" type="pres">
      <dgm:prSet presAssocID="{62BB6138-48D7-482B-BD42-30C049721AD4}" presName="spaceBetweenRectangles" presStyleCnt="0"/>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6" presStyleCnt="8" custLinFactY="-62429" custLinFactNeighborX="-62762" custLinFactNeighborY="-100000">
        <dgm:presLayoutVars>
          <dgm:chMax val="1"/>
          <dgm:chPref val="1"/>
          <dgm:bulletEnabled val="1"/>
        </dgm:presLayoutVars>
      </dgm:prSet>
      <dgm:spPr/>
    </dgm:pt>
    <dgm:pt modelId="{AA25068C-4B88-467F-9017-1A96C7905FF3}" type="pres">
      <dgm:prSet presAssocID="{89BA79CE-F374-4A75-9335-B420FF1D517D}" presName="Childtext1" presStyleLbl="revTx" presStyleIdx="3" presStyleCnt="4">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7" presStyleCnt="8"/>
      <dgm:spPr/>
    </dgm:pt>
  </dgm:ptLst>
  <dgm:cxnLst>
    <dgm:cxn modelId="{DFDFB610-F200-4F90-91D7-D3F0DD6FB962}" type="presOf" srcId="{760A98F8-677E-441D-B9FC-E8E72C4CE02B}" destId="{BC70BCC2-91F5-4DD2-8182-FBDE191F9B1D}" srcOrd="0" destOrd="0" presId="urn:microsoft.com/office/officeart/2008/layout/AlternatingHexagons"/>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3" destOrd="0" parTransId="{FF5E4A0A-31E7-473F-B149-776955C8DAB7}" sibTransId="{D2053D89-71C3-4218-8F41-EF5E86721B72}"/>
    <dgm:cxn modelId="{FA443038-7A06-4918-9663-C789CB4B1250}" type="presOf" srcId="{62BB6138-48D7-482B-BD42-30C049721AD4}" destId="{50485787-BD13-4C22-A4A5-1AAC1A680041}" srcOrd="0" destOrd="0" presId="urn:microsoft.com/office/officeart/2008/layout/AlternatingHexagons"/>
    <dgm:cxn modelId="{832D3C40-FF20-47CC-AC5B-D04E347CCFCA}" type="presOf" srcId="{89BA79CE-F374-4A75-9335-B420FF1D517D}" destId="{49DFC636-B7B5-4A93-A5AB-E21E31E0F093}" srcOrd="0" destOrd="0" presId="urn:microsoft.com/office/officeart/2008/layout/AlternatingHexagons"/>
    <dgm:cxn modelId="{FF310541-9FBF-488A-B7A7-904E2022EA71}" type="presOf" srcId="{F1331665-1F68-4714-9B02-283FFDAAEE6D}" destId="{EC2FA397-B74A-497C-B929-1D838AA3F95B}" srcOrd="0" destOrd="0" presId="urn:microsoft.com/office/officeart/2008/layout/AlternatingHexagons"/>
    <dgm:cxn modelId="{01C22E67-A2E7-4EE1-B9E4-944A1C5EDC57}" srcId="{DC708194-0CBF-4339-AD4D-A83373F9D3E9}" destId="{FBF11438-7A9D-4B2B-9B46-86F4CE6A97A7}" srcOrd="2" destOrd="0" parTransId="{A68D6763-E4F9-4E66-A2F9-20DAE87F7F3B}" sibTransId="{62BB6138-48D7-482B-BD42-30C049721AD4}"/>
    <dgm:cxn modelId="{A6EF646E-C6D2-4F91-A33D-B040106258C4}" type="presOf" srcId="{DC708194-0CBF-4339-AD4D-A83373F9D3E9}" destId="{475D5F37-BBA0-43AE-A05F-55936C0C7691}" srcOrd="0" destOrd="0" presId="urn:microsoft.com/office/officeart/2008/layout/AlternatingHexagons"/>
    <dgm:cxn modelId="{C0EE2B6F-9ABF-47E5-AE53-D5AA0678E7D4}" type="presOf" srcId="{FBF11438-7A9D-4B2B-9B46-86F4CE6A97A7}" destId="{9AEB1856-1DF5-4980-9FBC-4611E2D3C097}" srcOrd="0" destOrd="0" presId="urn:microsoft.com/office/officeart/2008/layout/AlternatingHexagons"/>
    <dgm:cxn modelId="{5F0D8150-58D8-4C52-A13E-010419F11572}" srcId="{DC708194-0CBF-4339-AD4D-A83373F9D3E9}" destId="{F1331665-1F68-4714-9B02-283FFDAAEE6D}" srcOrd="0" destOrd="0" parTransId="{B884C383-979C-4EFB-ACB5-827253CCCE98}" sibTransId="{5E8CCE98-E1AB-451A-8B57-2F035CCC68A4}"/>
    <dgm:cxn modelId="{FCAB5C74-3FC7-49A8-84A4-EC16D4BF1326}" srcId="{DC708194-0CBF-4339-AD4D-A83373F9D3E9}" destId="{760A98F8-677E-441D-B9FC-E8E72C4CE02B}" srcOrd="1" destOrd="0" parTransId="{080BA2DB-6F87-48AE-B9F2-739EF63A14A3}" sibTransId="{6DC82894-1B77-40C4-B1CD-BEF70CE3E0BA}"/>
    <dgm:cxn modelId="{51EDB5D0-B93C-4C47-9E70-C9B205FE3B26}" type="presOf" srcId="{6DC82894-1B77-40C4-B1CD-BEF70CE3E0BA}" destId="{708CE5FD-A885-427A-83F9-EAEB0AE7F8EE}" srcOrd="0" destOrd="0" presId="urn:microsoft.com/office/officeart/2008/layout/AlternatingHexagons"/>
    <dgm:cxn modelId="{4D56DEF2-8D64-4D42-BBEB-E7A0E928664A}" type="presOf" srcId="{5E8CCE98-E1AB-451A-8B57-2F035CCC68A4}" destId="{7DAE0324-9FCC-4C61-9189-6DFEE8C0F821}" srcOrd="0" destOrd="0" presId="urn:microsoft.com/office/officeart/2008/layout/AlternatingHexagons"/>
    <dgm:cxn modelId="{7E63FDD0-7A0F-4AD6-BAD0-7246A36275A8}" type="presParOf" srcId="{475D5F37-BBA0-43AE-A05F-55936C0C7691}" destId="{DBE4A363-9789-4210-A780-92BBEE146E41}" srcOrd="0" destOrd="0" presId="urn:microsoft.com/office/officeart/2008/layout/AlternatingHexagons"/>
    <dgm:cxn modelId="{5581412C-B927-4721-A8D0-88E5E335BD62}" type="presParOf" srcId="{DBE4A363-9789-4210-A780-92BBEE146E41}" destId="{EC2FA397-B74A-497C-B929-1D838AA3F95B}" srcOrd="0" destOrd="0" presId="urn:microsoft.com/office/officeart/2008/layout/AlternatingHexagons"/>
    <dgm:cxn modelId="{39C4713E-D42A-478F-BD46-C4EC548984AD}" type="presParOf" srcId="{DBE4A363-9789-4210-A780-92BBEE146E41}" destId="{68650331-A15F-4422-B773-4CB3185620CF}" srcOrd="1" destOrd="0" presId="urn:microsoft.com/office/officeart/2008/layout/AlternatingHexagons"/>
    <dgm:cxn modelId="{69918E51-6909-49FE-B3E9-552F956D0519}" type="presParOf" srcId="{DBE4A363-9789-4210-A780-92BBEE146E41}" destId="{EA3DDA98-0447-485F-8F44-02AB18A65F81}" srcOrd="2" destOrd="0" presId="urn:microsoft.com/office/officeart/2008/layout/AlternatingHexagons"/>
    <dgm:cxn modelId="{06785F89-FC0B-4C8B-99C3-42C668EF618D}" type="presParOf" srcId="{DBE4A363-9789-4210-A780-92BBEE146E41}" destId="{D3F38014-B0C5-4B3E-911A-58BDFAE02855}" srcOrd="3" destOrd="0" presId="urn:microsoft.com/office/officeart/2008/layout/AlternatingHexagons"/>
    <dgm:cxn modelId="{670E3502-4322-4A98-BED6-451311FA2404}" type="presParOf" srcId="{DBE4A363-9789-4210-A780-92BBEE146E41}" destId="{7DAE0324-9FCC-4C61-9189-6DFEE8C0F821}" srcOrd="4" destOrd="0" presId="urn:microsoft.com/office/officeart/2008/layout/AlternatingHexagons"/>
    <dgm:cxn modelId="{3D052AE1-C84D-4AB5-86FA-B30555956D5D}" type="presParOf" srcId="{475D5F37-BBA0-43AE-A05F-55936C0C7691}" destId="{10BAB3DC-6190-4F85-BFC0-D1C772A84AB3}" srcOrd="1" destOrd="0" presId="urn:microsoft.com/office/officeart/2008/layout/AlternatingHexagons"/>
    <dgm:cxn modelId="{402777E7-BB5D-458E-BE33-67E1294E5119}" type="presParOf" srcId="{475D5F37-BBA0-43AE-A05F-55936C0C7691}" destId="{2E3F3801-57FF-4588-BB42-708819B7D7B2}" srcOrd="2" destOrd="0" presId="urn:microsoft.com/office/officeart/2008/layout/AlternatingHexagons"/>
    <dgm:cxn modelId="{A20E31EC-4801-4E24-9D80-78D5EF7609BB}" type="presParOf" srcId="{2E3F3801-57FF-4588-BB42-708819B7D7B2}" destId="{BC70BCC2-91F5-4DD2-8182-FBDE191F9B1D}" srcOrd="0" destOrd="0" presId="urn:microsoft.com/office/officeart/2008/layout/AlternatingHexagons"/>
    <dgm:cxn modelId="{AEB21AA8-F69F-4FA3-9E50-ED5D42ECDE17}" type="presParOf" srcId="{2E3F3801-57FF-4588-BB42-708819B7D7B2}" destId="{B6272E2A-F04C-4389-A578-DE15F8224869}" srcOrd="1" destOrd="0" presId="urn:microsoft.com/office/officeart/2008/layout/AlternatingHexagons"/>
    <dgm:cxn modelId="{BE09CBAE-2F6F-4405-A3CA-230897BEF1FD}" type="presParOf" srcId="{2E3F3801-57FF-4588-BB42-708819B7D7B2}" destId="{0C85E1C1-0837-4609-80A7-C7C60F1B13E9}" srcOrd="2" destOrd="0" presId="urn:microsoft.com/office/officeart/2008/layout/AlternatingHexagons"/>
    <dgm:cxn modelId="{4EED7C0B-7BF3-4522-A449-5E9B61C37E37}" type="presParOf" srcId="{2E3F3801-57FF-4588-BB42-708819B7D7B2}" destId="{5F7801C8-3093-47D7-AEC1-BD8FB7782AE1}" srcOrd="3" destOrd="0" presId="urn:microsoft.com/office/officeart/2008/layout/AlternatingHexagons"/>
    <dgm:cxn modelId="{6B422B8F-46F7-4F15-8F35-3E783FEC8C79}" type="presParOf" srcId="{2E3F3801-57FF-4588-BB42-708819B7D7B2}" destId="{708CE5FD-A885-427A-83F9-EAEB0AE7F8EE}" srcOrd="4" destOrd="0" presId="urn:microsoft.com/office/officeart/2008/layout/AlternatingHexagons"/>
    <dgm:cxn modelId="{D06C84BA-CC15-4CEF-AF4D-A96245C4B12F}" type="presParOf" srcId="{475D5F37-BBA0-43AE-A05F-55936C0C7691}" destId="{5DB06FB7-2494-48E9-89AD-A8D20E79EAA0}" srcOrd="3" destOrd="0" presId="urn:microsoft.com/office/officeart/2008/layout/AlternatingHexagons"/>
    <dgm:cxn modelId="{BDB2AC88-54CE-42CE-8A16-C428613BD5E4}" type="presParOf" srcId="{475D5F37-BBA0-43AE-A05F-55936C0C7691}" destId="{3DEAF7EC-0997-4625-B59F-16680C345CB5}" srcOrd="4" destOrd="0" presId="urn:microsoft.com/office/officeart/2008/layout/AlternatingHexagons"/>
    <dgm:cxn modelId="{F90612B3-3E22-49AE-82EA-8A93645C504E}" type="presParOf" srcId="{3DEAF7EC-0997-4625-B59F-16680C345CB5}" destId="{9AEB1856-1DF5-4980-9FBC-4611E2D3C097}" srcOrd="0" destOrd="0" presId="urn:microsoft.com/office/officeart/2008/layout/AlternatingHexagons"/>
    <dgm:cxn modelId="{383739A8-6B6C-400A-8D71-3D2FB6520114}" type="presParOf" srcId="{3DEAF7EC-0997-4625-B59F-16680C345CB5}" destId="{38846366-19DD-4A92-BB0A-3CFB038121B9}" srcOrd="1" destOrd="0" presId="urn:microsoft.com/office/officeart/2008/layout/AlternatingHexagons"/>
    <dgm:cxn modelId="{15132DCB-9321-42E8-9711-AD18D22435AF}" type="presParOf" srcId="{3DEAF7EC-0997-4625-B59F-16680C345CB5}" destId="{D429755F-19CF-431E-845A-1D3F436162DC}" srcOrd="2" destOrd="0" presId="urn:microsoft.com/office/officeart/2008/layout/AlternatingHexagons"/>
    <dgm:cxn modelId="{1DA548EC-4BBD-43CF-9E8C-80A4FB8DFD2E}" type="presParOf" srcId="{3DEAF7EC-0997-4625-B59F-16680C345CB5}" destId="{365B9B4C-DDFE-49B8-9B11-AC130FF64621}" srcOrd="3" destOrd="0" presId="urn:microsoft.com/office/officeart/2008/layout/AlternatingHexagons"/>
    <dgm:cxn modelId="{55B52598-47F5-4227-AE57-455A6695B3E1}" type="presParOf" srcId="{3DEAF7EC-0997-4625-B59F-16680C345CB5}" destId="{50485787-BD13-4C22-A4A5-1AAC1A680041}" srcOrd="4" destOrd="0" presId="urn:microsoft.com/office/officeart/2008/layout/AlternatingHexagons"/>
    <dgm:cxn modelId="{6F3D913E-C56D-43D4-ABA3-A6570E361C96}" type="presParOf" srcId="{475D5F37-BBA0-43AE-A05F-55936C0C7691}" destId="{16BD05BB-F3A6-4BA8-BC2C-EFE8018B7433}" srcOrd="5" destOrd="0" presId="urn:microsoft.com/office/officeart/2008/layout/AlternatingHexagons"/>
    <dgm:cxn modelId="{8BCE9D5B-9F2F-4479-B5C2-729075A5B94C}" type="presParOf" srcId="{475D5F37-BBA0-43AE-A05F-55936C0C7691}" destId="{4EC6DEF9-5C83-4802-812C-C5B350E5AD2A}" srcOrd="6"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FA397-B74A-497C-B929-1D838AA3F95B}">
      <dsp:nvSpPr>
        <dsp:cNvPr id="0" name=""/>
        <dsp:cNvSpPr/>
      </dsp:nvSpPr>
      <dsp:spPr>
        <a:xfrm rot="5400000">
          <a:off x="2127416" y="83278"/>
          <a:ext cx="1268423" cy="1103528"/>
        </a:xfrm>
        <a:prstGeom prst="hexagon">
          <a:avLst>
            <a:gd name="adj" fmla="val 25000"/>
            <a:gd name="vf" fmla="val 115470"/>
          </a:avLst>
        </a:prstGeom>
        <a:blipFill rotWithShape="0">
          <a:blip xmlns:r="http://schemas.openxmlformats.org/officeDocument/2006/relationships" r:embed="rId1"/>
          <a:stretch>
            <a:fillRect/>
          </a:stretch>
        </a:blip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solidFill>
                <a:schemeClr val="tx1"/>
              </a:solidFill>
            </a:rPr>
            <a:t>SAV</a:t>
          </a:r>
        </a:p>
      </dsp:txBody>
      <dsp:txXfrm rot="-5400000">
        <a:off x="2381829" y="198494"/>
        <a:ext cx="759596" cy="873097"/>
      </dsp:txXfrm>
    </dsp:sp>
    <dsp:sp modelId="{68650331-A15F-4422-B773-4CB3185620CF}">
      <dsp:nvSpPr>
        <dsp:cNvPr id="0" name=""/>
        <dsp:cNvSpPr/>
      </dsp:nvSpPr>
      <dsp:spPr>
        <a:xfrm>
          <a:off x="3346878" y="254516"/>
          <a:ext cx="1415560" cy="761054"/>
        </a:xfrm>
        <a:prstGeom prst="rect">
          <a:avLst/>
        </a:prstGeom>
        <a:noFill/>
        <a:ln>
          <a:noFill/>
        </a:ln>
        <a:effectLst/>
      </dsp:spPr>
      <dsp:style>
        <a:lnRef idx="0">
          <a:scrgbClr r="0" g="0" b="0"/>
        </a:lnRef>
        <a:fillRef idx="0">
          <a:scrgbClr r="0" g="0" b="0"/>
        </a:fillRef>
        <a:effectRef idx="0">
          <a:scrgbClr r="0" g="0" b="0"/>
        </a:effectRef>
        <a:fontRef idx="minor"/>
      </dsp:style>
    </dsp:sp>
    <dsp:sp modelId="{7DAE0324-9FCC-4C61-9189-6DFEE8C0F821}">
      <dsp:nvSpPr>
        <dsp:cNvPr id="0" name=""/>
        <dsp:cNvSpPr/>
      </dsp:nvSpPr>
      <dsp:spPr>
        <a:xfrm rot="5400000">
          <a:off x="935605" y="83278"/>
          <a:ext cx="1268423" cy="110352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190018" y="198494"/>
        <a:ext cx="759596" cy="873097"/>
      </dsp:txXfrm>
    </dsp:sp>
    <dsp:sp modelId="{BC70BCC2-91F5-4DD2-8182-FBDE191F9B1D}">
      <dsp:nvSpPr>
        <dsp:cNvPr id="0" name=""/>
        <dsp:cNvSpPr/>
      </dsp:nvSpPr>
      <dsp:spPr>
        <a:xfrm rot="5400000">
          <a:off x="1529227" y="1159916"/>
          <a:ext cx="1268423" cy="1103528"/>
        </a:xfrm>
        <a:prstGeom prst="hexagon">
          <a:avLst>
            <a:gd name="adj" fmla="val 25000"/>
            <a:gd name="vf" fmla="val 115470"/>
          </a:avLst>
        </a:prstGeom>
        <a:blipFill rotWithShape="0">
          <a:blip xmlns:r="http://schemas.openxmlformats.org/officeDocument/2006/relationships" r:embed="rId2"/>
          <a:stretch>
            <a:fillRect/>
          </a:stretch>
        </a:blip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solidFill>
                <a:schemeClr val="tx1"/>
              </a:solidFill>
            </a:rPr>
            <a:t>TROP </a:t>
          </a:r>
        </a:p>
      </dsp:txBody>
      <dsp:txXfrm rot="-5400000">
        <a:off x="1783640" y="1275132"/>
        <a:ext cx="759596" cy="873097"/>
      </dsp:txXfrm>
    </dsp:sp>
    <dsp:sp modelId="{B6272E2A-F04C-4389-A578-DE15F8224869}">
      <dsp:nvSpPr>
        <dsp:cNvPr id="0" name=""/>
        <dsp:cNvSpPr/>
      </dsp:nvSpPr>
      <dsp:spPr>
        <a:xfrm>
          <a:off x="196114" y="1331154"/>
          <a:ext cx="1369897" cy="761054"/>
        </a:xfrm>
        <a:prstGeom prst="rect">
          <a:avLst/>
        </a:prstGeom>
        <a:noFill/>
        <a:ln>
          <a:noFill/>
        </a:ln>
        <a:effectLst/>
      </dsp:spPr>
      <dsp:style>
        <a:lnRef idx="0">
          <a:scrgbClr r="0" g="0" b="0"/>
        </a:lnRef>
        <a:fillRef idx="0">
          <a:scrgbClr r="0" g="0" b="0"/>
        </a:fillRef>
        <a:effectRef idx="0">
          <a:scrgbClr r="0" g="0" b="0"/>
        </a:effectRef>
        <a:fontRef idx="minor"/>
      </dsp:style>
    </dsp:sp>
    <dsp:sp modelId="{708CE5FD-A885-427A-83F9-EAEB0AE7F8EE}">
      <dsp:nvSpPr>
        <dsp:cNvPr id="0" name=""/>
        <dsp:cNvSpPr/>
      </dsp:nvSpPr>
      <dsp:spPr>
        <a:xfrm rot="5400000">
          <a:off x="2721038" y="1159916"/>
          <a:ext cx="1268423" cy="110352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2975451" y="1275132"/>
        <a:ext cx="759596" cy="873097"/>
      </dsp:txXfrm>
    </dsp:sp>
    <dsp:sp modelId="{9AEB1856-1DF5-4980-9FBC-4611E2D3C097}">
      <dsp:nvSpPr>
        <dsp:cNvPr id="0" name=""/>
        <dsp:cNvSpPr/>
      </dsp:nvSpPr>
      <dsp:spPr>
        <a:xfrm rot="5400000">
          <a:off x="2127416" y="2236554"/>
          <a:ext cx="1268423" cy="1103528"/>
        </a:xfrm>
        <a:prstGeom prst="hexagon">
          <a:avLst>
            <a:gd name="adj" fmla="val 25000"/>
            <a:gd name="vf" fmla="val 115470"/>
          </a:avLst>
        </a:prstGeom>
        <a:blipFill rotWithShape="0">
          <a:blip xmlns:r="http://schemas.openxmlformats.org/officeDocument/2006/relationships" r:embed="rId3"/>
          <a:stretch>
            <a:fillRect/>
          </a:stretch>
        </a:blip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solidFill>
                <a:schemeClr val="bg1"/>
              </a:solidFill>
            </a:rPr>
            <a:t>TEMP</a:t>
          </a:r>
        </a:p>
      </dsp:txBody>
      <dsp:txXfrm rot="-5400000">
        <a:off x="2381829" y="2351770"/>
        <a:ext cx="759596" cy="873097"/>
      </dsp:txXfrm>
    </dsp:sp>
    <dsp:sp modelId="{38846366-19DD-4A92-BB0A-3CFB038121B9}">
      <dsp:nvSpPr>
        <dsp:cNvPr id="0" name=""/>
        <dsp:cNvSpPr/>
      </dsp:nvSpPr>
      <dsp:spPr>
        <a:xfrm>
          <a:off x="3346878" y="2407791"/>
          <a:ext cx="1415560" cy="761054"/>
        </a:xfrm>
        <a:prstGeom prst="rect">
          <a:avLst/>
        </a:prstGeom>
        <a:noFill/>
        <a:ln>
          <a:noFill/>
        </a:ln>
        <a:effectLst/>
      </dsp:spPr>
      <dsp:style>
        <a:lnRef idx="0">
          <a:scrgbClr r="0" g="0" b="0"/>
        </a:lnRef>
        <a:fillRef idx="0">
          <a:scrgbClr r="0" g="0" b="0"/>
        </a:fillRef>
        <a:effectRef idx="0">
          <a:scrgbClr r="0" g="0" b="0"/>
        </a:effectRef>
        <a:fontRef idx="minor"/>
      </dsp:style>
    </dsp:sp>
    <dsp:sp modelId="{50485787-BD13-4C22-A4A5-1AAC1A680041}">
      <dsp:nvSpPr>
        <dsp:cNvPr id="0" name=""/>
        <dsp:cNvSpPr/>
      </dsp:nvSpPr>
      <dsp:spPr>
        <a:xfrm rot="5400000">
          <a:off x="941066" y="2236554"/>
          <a:ext cx="1257502" cy="1103528"/>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190714" y="2356321"/>
        <a:ext cx="758206" cy="863997"/>
      </dsp:txXfrm>
    </dsp:sp>
    <dsp:sp modelId="{49DFC636-B7B5-4A93-A5AB-E21E31E0F093}">
      <dsp:nvSpPr>
        <dsp:cNvPr id="0" name=""/>
        <dsp:cNvSpPr/>
      </dsp:nvSpPr>
      <dsp:spPr>
        <a:xfrm rot="5400000">
          <a:off x="1529227" y="3313192"/>
          <a:ext cx="1268423" cy="1103528"/>
        </a:xfrm>
        <a:prstGeom prst="hexagon">
          <a:avLst>
            <a:gd name="adj" fmla="val 25000"/>
            <a:gd name="vf" fmla="val 115470"/>
          </a:avLst>
        </a:prstGeom>
        <a:blipFill rotWithShape="0">
          <a:blip xmlns:r="http://schemas.openxmlformats.org/officeDocument/2006/relationships" r:embed="rId4"/>
          <a:stretch>
            <a:fillRect/>
          </a:stretch>
        </a:blip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solidFill>
                <a:schemeClr val="tx1"/>
              </a:solidFill>
            </a:rPr>
            <a:t>TUN</a:t>
          </a:r>
        </a:p>
      </dsp:txBody>
      <dsp:txXfrm rot="-5400000">
        <a:off x="1783640" y="3428408"/>
        <a:ext cx="759596" cy="873097"/>
      </dsp:txXfrm>
    </dsp:sp>
    <dsp:sp modelId="{AA25068C-4B88-467F-9017-1A96C7905FF3}">
      <dsp:nvSpPr>
        <dsp:cNvPr id="0" name=""/>
        <dsp:cNvSpPr/>
      </dsp:nvSpPr>
      <dsp:spPr>
        <a:xfrm>
          <a:off x="196114" y="3484429"/>
          <a:ext cx="1369897" cy="761054"/>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2721038" y="3313192"/>
          <a:ext cx="1268423" cy="110352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2975451" y="3428408"/>
        <a:ext cx="759596" cy="8730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rgbClr val="00B050"/>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rgbClr val="00B050"/>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chemeClr val="accent2"/>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chemeClr val="accent2"/>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chemeClr val="accent1"/>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GB" sz="31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chemeClr val="accent1"/>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GB" sz="39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FA397-B74A-497C-B929-1D838AA3F95B}">
      <dsp:nvSpPr>
        <dsp:cNvPr id="0" name=""/>
        <dsp:cNvSpPr/>
      </dsp:nvSpPr>
      <dsp:spPr>
        <a:xfrm rot="5400000">
          <a:off x="2120319" y="330553"/>
          <a:ext cx="1392564" cy="1211531"/>
        </a:xfrm>
        <a:prstGeom prst="hexagon">
          <a:avLst>
            <a:gd name="adj" fmla="val 25000"/>
            <a:gd name="vf" fmla="val 115470"/>
          </a:avLst>
        </a:prstGeom>
        <a:blipFill rotWithShape="0">
          <a:blip xmlns:r="http://schemas.openxmlformats.org/officeDocument/2006/relationships" r:embed="rId1"/>
          <a:stretch>
            <a:fillRect/>
          </a:stretch>
        </a:blip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1" kern="1200" dirty="0">
              <a:solidFill>
                <a:schemeClr val="tx1"/>
              </a:solidFill>
            </a:rPr>
            <a:t>TUN</a:t>
          </a:r>
        </a:p>
      </dsp:txBody>
      <dsp:txXfrm rot="-5400000">
        <a:off x="2399632" y="457045"/>
        <a:ext cx="833937" cy="958548"/>
      </dsp:txXfrm>
    </dsp:sp>
    <dsp:sp modelId="{68650331-A15F-4422-B773-4CB3185620CF}">
      <dsp:nvSpPr>
        <dsp:cNvPr id="0" name=""/>
        <dsp:cNvSpPr/>
      </dsp:nvSpPr>
      <dsp:spPr>
        <a:xfrm>
          <a:off x="3459131" y="518550"/>
          <a:ext cx="1554102" cy="835539"/>
        </a:xfrm>
        <a:prstGeom prst="rect">
          <a:avLst/>
        </a:prstGeom>
        <a:noFill/>
        <a:ln>
          <a:noFill/>
        </a:ln>
        <a:effectLst/>
      </dsp:spPr>
      <dsp:style>
        <a:lnRef idx="0">
          <a:scrgbClr r="0" g="0" b="0"/>
        </a:lnRef>
        <a:fillRef idx="0">
          <a:scrgbClr r="0" g="0" b="0"/>
        </a:fillRef>
        <a:effectRef idx="0">
          <a:scrgbClr r="0" g="0" b="0"/>
        </a:effectRef>
        <a:fontRef idx="minor"/>
      </dsp:style>
    </dsp:sp>
    <dsp:sp modelId="{7DAE0324-9FCC-4C61-9189-6DFEE8C0F821}">
      <dsp:nvSpPr>
        <dsp:cNvPr id="0" name=""/>
        <dsp:cNvSpPr/>
      </dsp:nvSpPr>
      <dsp:spPr>
        <a:xfrm rot="5400000">
          <a:off x="811865" y="330553"/>
          <a:ext cx="1392564" cy="1211531"/>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091178" y="457045"/>
        <a:ext cx="833937" cy="958548"/>
      </dsp:txXfrm>
    </dsp:sp>
    <dsp:sp modelId="{BC70BCC2-91F5-4DD2-8182-FBDE191F9B1D}">
      <dsp:nvSpPr>
        <dsp:cNvPr id="0" name=""/>
        <dsp:cNvSpPr/>
      </dsp:nvSpPr>
      <dsp:spPr>
        <a:xfrm rot="5400000">
          <a:off x="660219" y="90517"/>
          <a:ext cx="1392564" cy="1211531"/>
        </a:xfrm>
        <a:prstGeom prst="hexagon">
          <a:avLst>
            <a:gd name="adj" fmla="val 25000"/>
            <a:gd name="vf" fmla="val 115470"/>
          </a:avLst>
        </a:prstGeom>
        <a:blipFill rotWithShape="0">
          <a:blip xmlns:r="http://schemas.openxmlformats.org/officeDocument/2006/relationships" r:embed="rId2"/>
          <a:stretch>
            <a:fillRect/>
          </a:stretch>
        </a:blip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1" kern="1200" dirty="0"/>
            <a:t>TEMP</a:t>
          </a:r>
        </a:p>
      </dsp:txBody>
      <dsp:txXfrm rot="-5400000">
        <a:off x="939532" y="217009"/>
        <a:ext cx="833937" cy="958548"/>
      </dsp:txXfrm>
    </dsp:sp>
    <dsp:sp modelId="{B6272E2A-F04C-4389-A578-DE15F8224869}">
      <dsp:nvSpPr>
        <dsp:cNvPr id="0" name=""/>
        <dsp:cNvSpPr/>
      </dsp:nvSpPr>
      <dsp:spPr>
        <a:xfrm>
          <a:off x="0" y="1700559"/>
          <a:ext cx="1503970" cy="835539"/>
        </a:xfrm>
        <a:prstGeom prst="rect">
          <a:avLst/>
        </a:prstGeom>
        <a:noFill/>
        <a:ln>
          <a:noFill/>
        </a:ln>
        <a:effectLst/>
      </dsp:spPr>
      <dsp:style>
        <a:lnRef idx="0">
          <a:scrgbClr r="0" g="0" b="0"/>
        </a:lnRef>
        <a:fillRef idx="0">
          <a:scrgbClr r="0" g="0" b="0"/>
        </a:fillRef>
        <a:effectRef idx="0">
          <a:scrgbClr r="0" g="0" b="0"/>
        </a:effectRef>
        <a:fontRef idx="minor"/>
      </dsp:style>
    </dsp:sp>
    <dsp:sp modelId="{708CE5FD-A885-427A-83F9-EAEB0AE7F8EE}">
      <dsp:nvSpPr>
        <dsp:cNvPr id="0" name=""/>
        <dsp:cNvSpPr/>
      </dsp:nvSpPr>
      <dsp:spPr>
        <a:xfrm rot="5400000">
          <a:off x="2772039" y="1512563"/>
          <a:ext cx="1392564" cy="1211531"/>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3051352" y="1639055"/>
        <a:ext cx="833937" cy="958548"/>
      </dsp:txXfrm>
    </dsp:sp>
    <dsp:sp modelId="{9AEB1856-1DF5-4980-9FBC-4611E2D3C097}">
      <dsp:nvSpPr>
        <dsp:cNvPr id="0" name=""/>
        <dsp:cNvSpPr/>
      </dsp:nvSpPr>
      <dsp:spPr>
        <a:xfrm rot="5400000">
          <a:off x="2120319" y="2174825"/>
          <a:ext cx="1392564" cy="1211531"/>
        </a:xfrm>
        <a:prstGeom prst="hexagon">
          <a:avLst>
            <a:gd name="adj" fmla="val 25000"/>
            <a:gd name="vf" fmla="val 115470"/>
          </a:avLst>
        </a:prstGeom>
        <a:blipFill rotWithShape="0">
          <a:blip xmlns:r="http://schemas.openxmlformats.org/officeDocument/2006/relationships" r:embed="rId3"/>
          <a:stretch>
            <a:fillRect/>
          </a:stretch>
        </a:blip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1" kern="1200" dirty="0">
              <a:solidFill>
                <a:schemeClr val="tx1"/>
              </a:solidFill>
            </a:rPr>
            <a:t>TROP</a:t>
          </a:r>
        </a:p>
      </dsp:txBody>
      <dsp:txXfrm rot="-5400000">
        <a:off x="2399632" y="2301317"/>
        <a:ext cx="833937" cy="958548"/>
      </dsp:txXfrm>
    </dsp:sp>
    <dsp:sp modelId="{38846366-19DD-4A92-BB0A-3CFB038121B9}">
      <dsp:nvSpPr>
        <dsp:cNvPr id="0" name=""/>
        <dsp:cNvSpPr/>
      </dsp:nvSpPr>
      <dsp:spPr>
        <a:xfrm>
          <a:off x="3459131" y="2882568"/>
          <a:ext cx="1554102" cy="835539"/>
        </a:xfrm>
        <a:prstGeom prst="rect">
          <a:avLst/>
        </a:prstGeom>
        <a:noFill/>
        <a:ln>
          <a:noFill/>
        </a:ln>
        <a:effectLst/>
      </dsp:spPr>
      <dsp:style>
        <a:lnRef idx="0">
          <a:scrgbClr r="0" g="0" b="0"/>
        </a:lnRef>
        <a:fillRef idx="0">
          <a:scrgbClr r="0" g="0" b="0"/>
        </a:fillRef>
        <a:effectRef idx="0">
          <a:scrgbClr r="0" g="0" b="0"/>
        </a:effectRef>
        <a:fontRef idx="minor"/>
      </dsp:style>
    </dsp:sp>
    <dsp:sp modelId="{50485787-BD13-4C22-A4A5-1AAC1A680041}">
      <dsp:nvSpPr>
        <dsp:cNvPr id="0" name=""/>
        <dsp:cNvSpPr/>
      </dsp:nvSpPr>
      <dsp:spPr>
        <a:xfrm rot="5400000">
          <a:off x="811865" y="2694572"/>
          <a:ext cx="1392564" cy="1211531"/>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091178" y="2821064"/>
        <a:ext cx="833937" cy="958548"/>
      </dsp:txXfrm>
    </dsp:sp>
    <dsp:sp modelId="{49DFC636-B7B5-4A93-A5AB-E21E31E0F093}">
      <dsp:nvSpPr>
        <dsp:cNvPr id="0" name=""/>
        <dsp:cNvSpPr/>
      </dsp:nvSpPr>
      <dsp:spPr>
        <a:xfrm rot="5400000">
          <a:off x="703204" y="1614652"/>
          <a:ext cx="1392564" cy="1211531"/>
        </a:xfrm>
        <a:prstGeom prst="hexagon">
          <a:avLst>
            <a:gd name="adj" fmla="val 25000"/>
            <a:gd name="vf" fmla="val 115470"/>
          </a:avLst>
        </a:prstGeom>
        <a:blipFill rotWithShape="0">
          <a:blip xmlns:r="http://schemas.openxmlformats.org/officeDocument/2006/relationships" r:embed="rId4"/>
          <a:stretch>
            <a:fillRect/>
          </a:stretch>
        </a:blip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b="1" kern="1200" dirty="0">
              <a:solidFill>
                <a:schemeClr val="tx1"/>
              </a:solidFill>
            </a:rPr>
            <a:t>SAV</a:t>
          </a:r>
        </a:p>
      </dsp:txBody>
      <dsp:txXfrm rot="-5400000">
        <a:off x="982517" y="1741144"/>
        <a:ext cx="833937" cy="958548"/>
      </dsp:txXfrm>
    </dsp:sp>
    <dsp:sp modelId="{AA25068C-4B88-467F-9017-1A96C7905FF3}">
      <dsp:nvSpPr>
        <dsp:cNvPr id="0" name=""/>
        <dsp:cNvSpPr/>
      </dsp:nvSpPr>
      <dsp:spPr>
        <a:xfrm>
          <a:off x="0" y="4064577"/>
          <a:ext cx="1503970" cy="835539"/>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2772039" y="3876581"/>
          <a:ext cx="1392564" cy="1211531"/>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3051352" y="4003073"/>
        <a:ext cx="833937" cy="95854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EF421-5834-4603-B9F1-36065DAE23B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56BDA74C-35FC-4136-8A49-387FB1921F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4315E8C0-390E-4AD6-B18E-211A471185BE}"/>
              </a:ext>
            </a:extLst>
          </p:cNvPr>
          <p:cNvSpPr>
            <a:spLocks noGrp="1"/>
          </p:cNvSpPr>
          <p:nvPr>
            <p:ph type="dt" sz="half" idx="10"/>
          </p:nvPr>
        </p:nvSpPr>
        <p:spPr/>
        <p:txBody>
          <a:bodyPr/>
          <a:lstStyle/>
          <a:p>
            <a:fld id="{4DF9498F-4A1D-455E-957E-4E0FFB57F872}" type="datetimeFigureOut">
              <a:rPr lang="en-GB" smtClean="0"/>
              <a:t>26/02/2020</a:t>
            </a:fld>
            <a:endParaRPr lang="en-GB"/>
          </a:p>
        </p:txBody>
      </p:sp>
      <p:sp>
        <p:nvSpPr>
          <p:cNvPr id="5" name="Segnaposto piè di pagina 4">
            <a:extLst>
              <a:ext uri="{FF2B5EF4-FFF2-40B4-BE49-F238E27FC236}">
                <a16:creationId xmlns:a16="http://schemas.microsoft.com/office/drawing/2014/main" id="{D80BEE82-1CCD-4B97-9228-A520980B582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D6268CD-D7C8-45B2-8315-063C55D70990}"/>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2791470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A8B109-F12D-4756-A454-28E65CEA6E38}"/>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DEC906C3-E1C9-47B9-8004-36E14E3010D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8E1F7F6-5A8E-4E71-8C9B-5249449622BC}"/>
              </a:ext>
            </a:extLst>
          </p:cNvPr>
          <p:cNvSpPr>
            <a:spLocks noGrp="1"/>
          </p:cNvSpPr>
          <p:nvPr>
            <p:ph type="dt" sz="half" idx="10"/>
          </p:nvPr>
        </p:nvSpPr>
        <p:spPr/>
        <p:txBody>
          <a:bodyPr/>
          <a:lstStyle/>
          <a:p>
            <a:fld id="{4DF9498F-4A1D-455E-957E-4E0FFB57F872}" type="datetimeFigureOut">
              <a:rPr lang="en-GB" smtClean="0"/>
              <a:t>26/02/2020</a:t>
            </a:fld>
            <a:endParaRPr lang="en-GB"/>
          </a:p>
        </p:txBody>
      </p:sp>
      <p:sp>
        <p:nvSpPr>
          <p:cNvPr id="5" name="Segnaposto piè di pagina 4">
            <a:extLst>
              <a:ext uri="{FF2B5EF4-FFF2-40B4-BE49-F238E27FC236}">
                <a16:creationId xmlns:a16="http://schemas.microsoft.com/office/drawing/2014/main" id="{C06632E2-FF55-4154-BAF9-E37F0ADB69A4}"/>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CB3E15A-B780-4604-A23F-E9401937F6CB}"/>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687185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FCA8C1A-BDF6-43F6-993E-2EA52A9C616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73229D4-CE31-4F94-A083-A28B43D90C8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DF8428F8-14F4-4F79-AC64-573E99F438F7}"/>
              </a:ext>
            </a:extLst>
          </p:cNvPr>
          <p:cNvSpPr>
            <a:spLocks noGrp="1"/>
          </p:cNvSpPr>
          <p:nvPr>
            <p:ph type="dt" sz="half" idx="10"/>
          </p:nvPr>
        </p:nvSpPr>
        <p:spPr/>
        <p:txBody>
          <a:bodyPr/>
          <a:lstStyle/>
          <a:p>
            <a:fld id="{4DF9498F-4A1D-455E-957E-4E0FFB57F872}" type="datetimeFigureOut">
              <a:rPr lang="en-GB" smtClean="0"/>
              <a:t>26/02/2020</a:t>
            </a:fld>
            <a:endParaRPr lang="en-GB"/>
          </a:p>
        </p:txBody>
      </p:sp>
      <p:sp>
        <p:nvSpPr>
          <p:cNvPr id="5" name="Segnaposto piè di pagina 4">
            <a:extLst>
              <a:ext uri="{FF2B5EF4-FFF2-40B4-BE49-F238E27FC236}">
                <a16:creationId xmlns:a16="http://schemas.microsoft.com/office/drawing/2014/main" id="{03BADCB9-FA7C-4957-99FC-5BDAE3E205AD}"/>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CC0AA3A6-9493-4C22-8AA7-9CDB4090AF9F}"/>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3249402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5F3974-7299-4E1F-9E7B-A1106D0D6A63}"/>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4C358BDA-F1E8-4C87-9A36-A3D421AC4F0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D151650-FC7B-472C-A962-A40DEDDD46CF}"/>
              </a:ext>
            </a:extLst>
          </p:cNvPr>
          <p:cNvSpPr>
            <a:spLocks noGrp="1"/>
          </p:cNvSpPr>
          <p:nvPr>
            <p:ph type="dt" sz="half" idx="10"/>
          </p:nvPr>
        </p:nvSpPr>
        <p:spPr/>
        <p:txBody>
          <a:bodyPr/>
          <a:lstStyle/>
          <a:p>
            <a:fld id="{4DF9498F-4A1D-455E-957E-4E0FFB57F872}" type="datetimeFigureOut">
              <a:rPr lang="en-GB" smtClean="0"/>
              <a:t>26/02/2020</a:t>
            </a:fld>
            <a:endParaRPr lang="en-GB"/>
          </a:p>
        </p:txBody>
      </p:sp>
      <p:sp>
        <p:nvSpPr>
          <p:cNvPr id="5" name="Segnaposto piè di pagina 4">
            <a:extLst>
              <a:ext uri="{FF2B5EF4-FFF2-40B4-BE49-F238E27FC236}">
                <a16:creationId xmlns:a16="http://schemas.microsoft.com/office/drawing/2014/main" id="{343CC294-5C0D-452C-8B95-B8DAC85574F7}"/>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BB31BB-84A6-4A76-B4B7-BD89971D3CCD}"/>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133556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4A57A5-0A32-4E70-80E5-BA5A54A96B0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365BB89E-8C99-4461-90A9-B2A7C77395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71C53E91-9DE8-4699-828B-BAD90941DF09}"/>
              </a:ext>
            </a:extLst>
          </p:cNvPr>
          <p:cNvSpPr>
            <a:spLocks noGrp="1"/>
          </p:cNvSpPr>
          <p:nvPr>
            <p:ph type="dt" sz="half" idx="10"/>
          </p:nvPr>
        </p:nvSpPr>
        <p:spPr/>
        <p:txBody>
          <a:bodyPr/>
          <a:lstStyle/>
          <a:p>
            <a:fld id="{4DF9498F-4A1D-455E-957E-4E0FFB57F872}" type="datetimeFigureOut">
              <a:rPr lang="en-GB" smtClean="0"/>
              <a:t>26/02/2020</a:t>
            </a:fld>
            <a:endParaRPr lang="en-GB"/>
          </a:p>
        </p:txBody>
      </p:sp>
      <p:sp>
        <p:nvSpPr>
          <p:cNvPr id="5" name="Segnaposto piè di pagina 4">
            <a:extLst>
              <a:ext uri="{FF2B5EF4-FFF2-40B4-BE49-F238E27FC236}">
                <a16:creationId xmlns:a16="http://schemas.microsoft.com/office/drawing/2014/main" id="{457104E5-97E9-43CD-8DC7-FD0C6381CB6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E5E457F-0629-4619-B21C-8E90E0143CF8}"/>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3226467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0E1D16-D53B-4535-BE47-21F66216B2D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A589806-93C3-4853-AEF7-00C6C4CBBEF9}"/>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70B6C4ED-D1D1-4CA5-A95D-0027720FC53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E82DE7ED-31FC-4C26-97C7-DA06BAC43188}"/>
              </a:ext>
            </a:extLst>
          </p:cNvPr>
          <p:cNvSpPr>
            <a:spLocks noGrp="1"/>
          </p:cNvSpPr>
          <p:nvPr>
            <p:ph type="dt" sz="half" idx="10"/>
          </p:nvPr>
        </p:nvSpPr>
        <p:spPr/>
        <p:txBody>
          <a:bodyPr/>
          <a:lstStyle/>
          <a:p>
            <a:fld id="{4DF9498F-4A1D-455E-957E-4E0FFB57F872}" type="datetimeFigureOut">
              <a:rPr lang="en-GB" smtClean="0"/>
              <a:t>26/02/2020</a:t>
            </a:fld>
            <a:endParaRPr lang="en-GB"/>
          </a:p>
        </p:txBody>
      </p:sp>
      <p:sp>
        <p:nvSpPr>
          <p:cNvPr id="6" name="Segnaposto piè di pagina 5">
            <a:extLst>
              <a:ext uri="{FF2B5EF4-FFF2-40B4-BE49-F238E27FC236}">
                <a16:creationId xmlns:a16="http://schemas.microsoft.com/office/drawing/2014/main" id="{FB26335C-96AD-4706-9F74-071137963A9C}"/>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6068331F-6A4F-40EF-8A41-83FE4F38866E}"/>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1624950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8B71BA-DBF3-4532-87F7-D958546B295E}"/>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2942979-9A2E-48B8-825E-49083E624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872935A-BAC5-4071-823C-4CB151EE15F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1C9D58D-8212-4532-980F-908D159E75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A2D8749-1436-44B3-8096-462032A5088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77016527-6C66-4572-AA58-8184F5B38F40}"/>
              </a:ext>
            </a:extLst>
          </p:cNvPr>
          <p:cNvSpPr>
            <a:spLocks noGrp="1"/>
          </p:cNvSpPr>
          <p:nvPr>
            <p:ph type="dt" sz="half" idx="10"/>
          </p:nvPr>
        </p:nvSpPr>
        <p:spPr/>
        <p:txBody>
          <a:bodyPr/>
          <a:lstStyle/>
          <a:p>
            <a:fld id="{4DF9498F-4A1D-455E-957E-4E0FFB57F872}" type="datetimeFigureOut">
              <a:rPr lang="en-GB" smtClean="0"/>
              <a:t>26/02/2020</a:t>
            </a:fld>
            <a:endParaRPr lang="en-GB"/>
          </a:p>
        </p:txBody>
      </p:sp>
      <p:sp>
        <p:nvSpPr>
          <p:cNvPr id="8" name="Segnaposto piè di pagina 7">
            <a:extLst>
              <a:ext uri="{FF2B5EF4-FFF2-40B4-BE49-F238E27FC236}">
                <a16:creationId xmlns:a16="http://schemas.microsoft.com/office/drawing/2014/main" id="{04BC346E-8839-4866-9EBD-E8CF3F0156ED}"/>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227A82C0-C7A0-4156-A9F9-1E6CCE9FA6A4}"/>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2709270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F18745-9C8F-4D59-B8F6-C6F219EE372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7071D349-4E1B-452E-8552-632F3FED6F1D}"/>
              </a:ext>
            </a:extLst>
          </p:cNvPr>
          <p:cNvSpPr>
            <a:spLocks noGrp="1"/>
          </p:cNvSpPr>
          <p:nvPr>
            <p:ph type="dt" sz="half" idx="10"/>
          </p:nvPr>
        </p:nvSpPr>
        <p:spPr/>
        <p:txBody>
          <a:bodyPr/>
          <a:lstStyle/>
          <a:p>
            <a:fld id="{4DF9498F-4A1D-455E-957E-4E0FFB57F872}" type="datetimeFigureOut">
              <a:rPr lang="en-GB" smtClean="0"/>
              <a:t>26/02/2020</a:t>
            </a:fld>
            <a:endParaRPr lang="en-GB"/>
          </a:p>
        </p:txBody>
      </p:sp>
      <p:sp>
        <p:nvSpPr>
          <p:cNvPr id="4" name="Segnaposto piè di pagina 3">
            <a:extLst>
              <a:ext uri="{FF2B5EF4-FFF2-40B4-BE49-F238E27FC236}">
                <a16:creationId xmlns:a16="http://schemas.microsoft.com/office/drawing/2014/main" id="{4196E1F2-1E37-422D-B2BB-123147405D5B}"/>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11ED3CE2-47DE-45A4-9EA2-A9A40B704055}"/>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3626168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37F7C52-021B-49DE-B2F9-8902159EB471}"/>
              </a:ext>
            </a:extLst>
          </p:cNvPr>
          <p:cNvSpPr>
            <a:spLocks noGrp="1"/>
          </p:cNvSpPr>
          <p:nvPr>
            <p:ph type="dt" sz="half" idx="10"/>
          </p:nvPr>
        </p:nvSpPr>
        <p:spPr/>
        <p:txBody>
          <a:bodyPr/>
          <a:lstStyle/>
          <a:p>
            <a:fld id="{4DF9498F-4A1D-455E-957E-4E0FFB57F872}" type="datetimeFigureOut">
              <a:rPr lang="en-GB" smtClean="0"/>
              <a:t>26/02/2020</a:t>
            </a:fld>
            <a:endParaRPr lang="en-GB"/>
          </a:p>
        </p:txBody>
      </p:sp>
      <p:sp>
        <p:nvSpPr>
          <p:cNvPr id="3" name="Segnaposto piè di pagina 2">
            <a:extLst>
              <a:ext uri="{FF2B5EF4-FFF2-40B4-BE49-F238E27FC236}">
                <a16:creationId xmlns:a16="http://schemas.microsoft.com/office/drawing/2014/main" id="{F550001A-D7E1-4259-A573-C4B2886E12F0}"/>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B295C87A-6FDA-48DC-8A46-886585D76AEE}"/>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336065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762407-3C69-4C7D-BAE8-FFAF699A03A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1FEE194A-BFBD-41AA-8169-C19EFB46F5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60197FF0-C581-4C09-B287-F6FB379C5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9A11408-D1B4-4BC7-80B6-F217D899EC59}"/>
              </a:ext>
            </a:extLst>
          </p:cNvPr>
          <p:cNvSpPr>
            <a:spLocks noGrp="1"/>
          </p:cNvSpPr>
          <p:nvPr>
            <p:ph type="dt" sz="half" idx="10"/>
          </p:nvPr>
        </p:nvSpPr>
        <p:spPr/>
        <p:txBody>
          <a:bodyPr/>
          <a:lstStyle/>
          <a:p>
            <a:fld id="{4DF9498F-4A1D-455E-957E-4E0FFB57F872}" type="datetimeFigureOut">
              <a:rPr lang="en-GB" smtClean="0"/>
              <a:t>26/02/2020</a:t>
            </a:fld>
            <a:endParaRPr lang="en-GB"/>
          </a:p>
        </p:txBody>
      </p:sp>
      <p:sp>
        <p:nvSpPr>
          <p:cNvPr id="6" name="Segnaposto piè di pagina 5">
            <a:extLst>
              <a:ext uri="{FF2B5EF4-FFF2-40B4-BE49-F238E27FC236}">
                <a16:creationId xmlns:a16="http://schemas.microsoft.com/office/drawing/2014/main" id="{29AD5347-6036-4B26-902B-A0E7EE53D22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539F2BD0-18ED-4407-9AFC-BC3ECCF7BAA1}"/>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2640333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B35EFD-137A-4977-A7A3-E5629E3AF11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9F65C4D-6F28-4709-A814-61A60E8247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4BED0EAC-584B-4365-90D9-D2B127457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B40FB50-A7EF-4F63-9157-2AD789EE4579}"/>
              </a:ext>
            </a:extLst>
          </p:cNvPr>
          <p:cNvSpPr>
            <a:spLocks noGrp="1"/>
          </p:cNvSpPr>
          <p:nvPr>
            <p:ph type="dt" sz="half" idx="10"/>
          </p:nvPr>
        </p:nvSpPr>
        <p:spPr/>
        <p:txBody>
          <a:bodyPr/>
          <a:lstStyle/>
          <a:p>
            <a:fld id="{4DF9498F-4A1D-455E-957E-4E0FFB57F872}" type="datetimeFigureOut">
              <a:rPr lang="en-GB" smtClean="0"/>
              <a:t>26/02/2020</a:t>
            </a:fld>
            <a:endParaRPr lang="en-GB"/>
          </a:p>
        </p:txBody>
      </p:sp>
      <p:sp>
        <p:nvSpPr>
          <p:cNvPr id="6" name="Segnaposto piè di pagina 5">
            <a:extLst>
              <a:ext uri="{FF2B5EF4-FFF2-40B4-BE49-F238E27FC236}">
                <a16:creationId xmlns:a16="http://schemas.microsoft.com/office/drawing/2014/main" id="{5C60AEDF-8D3B-45B8-9B97-7B493220507A}"/>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05C0643E-0E81-47DD-8C3A-DDBEDBC685D2}"/>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192605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68D6237-A1BE-45EC-8D20-D154C30B82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80018E7-17D1-4D7B-89FE-D5ED56874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C61F9BE9-08D8-426C-9E47-79FA0206E8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F9498F-4A1D-455E-957E-4E0FFB57F872}" type="datetimeFigureOut">
              <a:rPr lang="en-GB" smtClean="0"/>
              <a:t>26/02/2020</a:t>
            </a:fld>
            <a:endParaRPr lang="en-GB"/>
          </a:p>
        </p:txBody>
      </p:sp>
      <p:sp>
        <p:nvSpPr>
          <p:cNvPr id="5" name="Segnaposto piè di pagina 4">
            <a:extLst>
              <a:ext uri="{FF2B5EF4-FFF2-40B4-BE49-F238E27FC236}">
                <a16:creationId xmlns:a16="http://schemas.microsoft.com/office/drawing/2014/main" id="{8F8C5FDC-6F62-4935-B8B2-10B3B36F25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1EC93B57-E7C8-474D-9BF2-5A50C0EAAF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3864A0-48AF-4436-BAD5-CA7B71EDF2AA}" type="slidenum">
              <a:rPr lang="en-GB" smtClean="0"/>
              <a:t>‹N›</a:t>
            </a:fld>
            <a:endParaRPr lang="en-GB"/>
          </a:p>
        </p:txBody>
      </p:sp>
    </p:spTree>
    <p:extLst>
      <p:ext uri="{BB962C8B-B14F-4D97-AF65-F5344CB8AC3E}">
        <p14:creationId xmlns:p14="http://schemas.microsoft.com/office/powerpoint/2010/main" val="553386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5.jpg"/><Relationship Id="rId13" Type="http://schemas.microsoft.com/office/2007/relationships/hdphoto" Target="../media/hdphoto1.wdp"/><Relationship Id="rId3" Type="http://schemas.openxmlformats.org/officeDocument/2006/relationships/image" Target="../media/image21.jpg"/><Relationship Id="rId7" Type="http://schemas.openxmlformats.org/officeDocument/2006/relationships/image" Target="../media/image24.jpg"/><Relationship Id="rId12" Type="http://schemas.openxmlformats.org/officeDocument/2006/relationships/image" Target="../media/image10.png"/><Relationship Id="rId2" Type="http://schemas.openxmlformats.org/officeDocument/2006/relationships/image" Target="../media/image20.jpg"/><Relationship Id="rId1" Type="http://schemas.openxmlformats.org/officeDocument/2006/relationships/slideLayout" Target="../slideLayouts/slideLayout2.xml"/><Relationship Id="rId6" Type="http://schemas.openxmlformats.org/officeDocument/2006/relationships/image" Target="../media/image23.jpg"/><Relationship Id="rId11" Type="http://schemas.openxmlformats.org/officeDocument/2006/relationships/image" Target="../media/image11.png"/><Relationship Id="rId5" Type="http://schemas.openxmlformats.org/officeDocument/2006/relationships/image" Target="../media/image22.jpg"/><Relationship Id="rId10" Type="http://schemas.openxmlformats.org/officeDocument/2006/relationships/image" Target="../media/image12.jpg"/><Relationship Id="rId4" Type="http://schemas.openxmlformats.org/officeDocument/2006/relationships/image" Target="../media/image9.jpg"/><Relationship Id="rId9"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jpeg"/><Relationship Id="rId3" Type="http://schemas.openxmlformats.org/officeDocument/2006/relationships/diagramLayout" Target="../diagrams/layout1.xml"/><Relationship Id="rId7" Type="http://schemas.openxmlformats.org/officeDocument/2006/relationships/image" Target="../media/image9.jpg"/><Relationship Id="rId12" Type="http://schemas.openxmlformats.org/officeDocument/2006/relationships/image" Target="../media/image1.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2.jpg"/><Relationship Id="rId5" Type="http://schemas.openxmlformats.org/officeDocument/2006/relationships/diagramColors" Target="../diagrams/colors1.xml"/><Relationship Id="rId15" Type="http://schemas.openxmlformats.org/officeDocument/2006/relationships/image" Target="../media/image4.jpeg"/><Relationship Id="rId10" Type="http://schemas.openxmlformats.org/officeDocument/2006/relationships/image" Target="../media/image11.png"/><Relationship Id="rId4" Type="http://schemas.openxmlformats.org/officeDocument/2006/relationships/diagramQuickStyle" Target="../diagrams/quickStyle1.xml"/><Relationship Id="rId9" Type="http://schemas.microsoft.com/office/2007/relationships/hdphoto" Target="../media/hdphoto1.wdp"/><Relationship Id="rId1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18" Type="http://schemas.openxmlformats.org/officeDocument/2006/relationships/diagramData" Target="../diagrams/data5.xml"/><Relationship Id="rId26" Type="http://schemas.openxmlformats.org/officeDocument/2006/relationships/diagramColors" Target="../diagrams/colors6.xml"/><Relationship Id="rId3" Type="http://schemas.openxmlformats.org/officeDocument/2006/relationships/diagramLayout" Target="../diagrams/layout2.xml"/><Relationship Id="rId21" Type="http://schemas.openxmlformats.org/officeDocument/2006/relationships/diagramColors" Target="../diagrams/colors5.xml"/><Relationship Id="rId7" Type="http://schemas.openxmlformats.org/officeDocument/2006/relationships/image" Target="../media/image18.png"/><Relationship Id="rId12" Type="http://schemas.microsoft.com/office/2007/relationships/diagramDrawing" Target="../diagrams/drawing3.xml"/><Relationship Id="rId17" Type="http://schemas.microsoft.com/office/2007/relationships/diagramDrawing" Target="../diagrams/drawing4.xml"/><Relationship Id="rId25" Type="http://schemas.openxmlformats.org/officeDocument/2006/relationships/diagramQuickStyle" Target="../diagrams/quickStyle6.xml"/><Relationship Id="rId2" Type="http://schemas.openxmlformats.org/officeDocument/2006/relationships/diagramData" Target="../diagrams/data2.xml"/><Relationship Id="rId16" Type="http://schemas.openxmlformats.org/officeDocument/2006/relationships/diagramColors" Target="../diagrams/colors4.xml"/><Relationship Id="rId20" Type="http://schemas.openxmlformats.org/officeDocument/2006/relationships/diagramQuickStyle" Target="../diagrams/quickStyle5.xml"/><Relationship Id="rId29" Type="http://schemas.openxmlformats.org/officeDocument/2006/relationships/diagramLayout" Target="../diagrams/layout7.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diagramColors" Target="../diagrams/colors3.xml"/><Relationship Id="rId24" Type="http://schemas.openxmlformats.org/officeDocument/2006/relationships/diagramLayout" Target="../diagrams/layout6.xml"/><Relationship Id="rId32" Type="http://schemas.microsoft.com/office/2007/relationships/diagramDrawing" Target="../diagrams/drawing7.xml"/><Relationship Id="rId5" Type="http://schemas.openxmlformats.org/officeDocument/2006/relationships/diagramColors" Target="../diagrams/colors2.xml"/><Relationship Id="rId15" Type="http://schemas.openxmlformats.org/officeDocument/2006/relationships/diagramQuickStyle" Target="../diagrams/quickStyle4.xml"/><Relationship Id="rId23" Type="http://schemas.openxmlformats.org/officeDocument/2006/relationships/diagramData" Target="../diagrams/data6.xml"/><Relationship Id="rId28" Type="http://schemas.openxmlformats.org/officeDocument/2006/relationships/diagramData" Target="../diagrams/data7.xml"/><Relationship Id="rId10" Type="http://schemas.openxmlformats.org/officeDocument/2006/relationships/diagramQuickStyle" Target="../diagrams/quickStyle3.xml"/><Relationship Id="rId19" Type="http://schemas.openxmlformats.org/officeDocument/2006/relationships/diagramLayout" Target="../diagrams/layout5.xml"/><Relationship Id="rId31" Type="http://schemas.openxmlformats.org/officeDocument/2006/relationships/diagramColors" Target="../diagrams/colors7.xml"/><Relationship Id="rId4" Type="http://schemas.openxmlformats.org/officeDocument/2006/relationships/diagramQuickStyle" Target="../diagrams/quickStyle2.xml"/><Relationship Id="rId9" Type="http://schemas.openxmlformats.org/officeDocument/2006/relationships/diagramLayout" Target="../diagrams/layout3.xml"/><Relationship Id="rId14" Type="http://schemas.openxmlformats.org/officeDocument/2006/relationships/diagramLayout" Target="../diagrams/layout4.xml"/><Relationship Id="rId22" Type="http://schemas.microsoft.com/office/2007/relationships/diagramDrawing" Target="../diagrams/drawing5.xml"/><Relationship Id="rId27" Type="http://schemas.microsoft.com/office/2007/relationships/diagramDrawing" Target="../diagrams/drawing6.xml"/><Relationship Id="rId30"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o 15">
            <a:extLst>
              <a:ext uri="{FF2B5EF4-FFF2-40B4-BE49-F238E27FC236}">
                <a16:creationId xmlns:a16="http://schemas.microsoft.com/office/drawing/2014/main" id="{B956A577-3F2C-4436-894D-3C5B50FA400D}"/>
              </a:ext>
            </a:extLst>
          </p:cNvPr>
          <p:cNvGrpSpPr/>
          <p:nvPr/>
        </p:nvGrpSpPr>
        <p:grpSpPr>
          <a:xfrm>
            <a:off x="0" y="0"/>
            <a:ext cx="12192000" cy="8091254"/>
            <a:chOff x="0" y="0"/>
            <a:chExt cx="12192000" cy="8091254"/>
          </a:xfrm>
        </p:grpSpPr>
        <p:sp>
          <p:nvSpPr>
            <p:cNvPr id="14" name="Rectangle 2">
              <a:extLst>
                <a:ext uri="{FF2B5EF4-FFF2-40B4-BE49-F238E27FC236}">
                  <a16:creationId xmlns:a16="http://schemas.microsoft.com/office/drawing/2014/main" id="{1248317C-A442-45FE-87B9-6F020684C36A}"/>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15" name="Rettangolo 14">
              <a:extLst>
                <a:ext uri="{FF2B5EF4-FFF2-40B4-BE49-F238E27FC236}">
                  <a16:creationId xmlns:a16="http://schemas.microsoft.com/office/drawing/2014/main" id="{474B997D-D119-4FFA-A6D9-9F196170B3CC}"/>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17" name="Rettangolo 16">
            <a:extLst>
              <a:ext uri="{FF2B5EF4-FFF2-40B4-BE49-F238E27FC236}">
                <a16:creationId xmlns:a16="http://schemas.microsoft.com/office/drawing/2014/main" id="{9764DA6C-4A05-44A1-8440-2D4F1C4ECAD9}"/>
              </a:ext>
            </a:extLst>
          </p:cNvPr>
          <p:cNvSpPr/>
          <p:nvPr/>
        </p:nvSpPr>
        <p:spPr>
          <a:xfrm>
            <a:off x="3546126" y="2326011"/>
            <a:ext cx="5130227" cy="1975056"/>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2" name="Titolo 1">
            <a:extLst>
              <a:ext uri="{FF2B5EF4-FFF2-40B4-BE49-F238E27FC236}">
                <a16:creationId xmlns:a16="http://schemas.microsoft.com/office/drawing/2014/main" id="{18538354-B1F5-4572-9DDC-0BBF8330C3A8}"/>
              </a:ext>
            </a:extLst>
          </p:cNvPr>
          <p:cNvSpPr>
            <a:spLocks noGrp="1"/>
          </p:cNvSpPr>
          <p:nvPr>
            <p:ph type="ctrTitle"/>
          </p:nvPr>
        </p:nvSpPr>
        <p:spPr>
          <a:xfrm>
            <a:off x="3474720" y="2478720"/>
            <a:ext cx="5242560" cy="950279"/>
          </a:xfrm>
        </p:spPr>
        <p:txBody>
          <a:bodyPr>
            <a:normAutofit fontScale="90000"/>
          </a:bodyPr>
          <a:lstStyle/>
          <a:p>
            <a:r>
              <a:rPr lang="en-GB" dirty="0"/>
              <a:t>Climate Change</a:t>
            </a:r>
          </a:p>
        </p:txBody>
      </p:sp>
      <p:sp>
        <p:nvSpPr>
          <p:cNvPr id="3" name="Sottotitolo 2">
            <a:extLst>
              <a:ext uri="{FF2B5EF4-FFF2-40B4-BE49-F238E27FC236}">
                <a16:creationId xmlns:a16="http://schemas.microsoft.com/office/drawing/2014/main" id="{9A5D32EA-B655-4083-82C4-89DDF625678D}"/>
              </a:ext>
            </a:extLst>
          </p:cNvPr>
          <p:cNvSpPr>
            <a:spLocks noGrp="1"/>
          </p:cNvSpPr>
          <p:nvPr>
            <p:ph type="subTitle" idx="1"/>
          </p:nvPr>
        </p:nvSpPr>
        <p:spPr>
          <a:xfrm>
            <a:off x="3931920" y="3553892"/>
            <a:ext cx="4358640" cy="660254"/>
          </a:xfrm>
        </p:spPr>
        <p:txBody>
          <a:bodyPr/>
          <a:lstStyle/>
          <a:p>
            <a:r>
              <a:rPr lang="en-GB" dirty="0"/>
              <a:t>Are you able to survive?</a:t>
            </a:r>
          </a:p>
        </p:txBody>
      </p:sp>
      <p:pic>
        <p:nvPicPr>
          <p:cNvPr id="10" name="Immagine 9">
            <a:extLst>
              <a:ext uri="{FF2B5EF4-FFF2-40B4-BE49-F238E27FC236}">
                <a16:creationId xmlns:a16="http://schemas.microsoft.com/office/drawing/2014/main" id="{43D4D99C-581D-4021-8BC7-91656DC49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72866" cy="1772866"/>
          </a:xfrm>
          <a:prstGeom prst="rect">
            <a:avLst/>
          </a:prstGeom>
        </p:spPr>
      </p:pic>
      <p:pic>
        <p:nvPicPr>
          <p:cNvPr id="11" name="Immagine 10">
            <a:extLst>
              <a:ext uri="{FF2B5EF4-FFF2-40B4-BE49-F238E27FC236}">
                <a16:creationId xmlns:a16="http://schemas.microsoft.com/office/drawing/2014/main" id="{AB8339FE-95BB-4ADE-91F8-3F29E8315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13286"/>
            <a:ext cx="1772866" cy="1772866"/>
          </a:xfrm>
          <a:prstGeom prst="rect">
            <a:avLst/>
          </a:prstGeom>
        </p:spPr>
      </p:pic>
      <p:pic>
        <p:nvPicPr>
          <p:cNvPr id="12" name="Immagine 11">
            <a:extLst>
              <a:ext uri="{FF2B5EF4-FFF2-40B4-BE49-F238E27FC236}">
                <a16:creationId xmlns:a16="http://schemas.microsoft.com/office/drawing/2014/main" id="{7A3DCB45-91F7-4995-9C5E-552C826A75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40623" y="5113286"/>
            <a:ext cx="1772866" cy="1772866"/>
          </a:xfrm>
          <a:prstGeom prst="rect">
            <a:avLst/>
          </a:prstGeom>
        </p:spPr>
      </p:pic>
      <p:pic>
        <p:nvPicPr>
          <p:cNvPr id="13" name="Immagine 12">
            <a:extLst>
              <a:ext uri="{FF2B5EF4-FFF2-40B4-BE49-F238E27FC236}">
                <a16:creationId xmlns:a16="http://schemas.microsoft.com/office/drawing/2014/main" id="{340AE997-EE49-4158-A996-11E05881DE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8043" y="10706"/>
            <a:ext cx="1772866" cy="1772866"/>
          </a:xfrm>
          <a:prstGeom prst="rect">
            <a:avLst/>
          </a:prstGeom>
        </p:spPr>
      </p:pic>
    </p:spTree>
    <p:extLst>
      <p:ext uri="{BB962C8B-B14F-4D97-AF65-F5344CB8AC3E}">
        <p14:creationId xmlns:p14="http://schemas.microsoft.com/office/powerpoint/2010/main" val="1201263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25B83FDE-2E06-4B6A-AA55-0531618B3CC6}"/>
              </a:ext>
            </a:extLst>
          </p:cNvPr>
          <p:cNvGrpSpPr/>
          <p:nvPr/>
        </p:nvGrpSpPr>
        <p:grpSpPr>
          <a:xfrm>
            <a:off x="0" y="0"/>
            <a:ext cx="12192000" cy="8091254"/>
            <a:chOff x="0" y="0"/>
            <a:chExt cx="12192000" cy="8091254"/>
          </a:xfrm>
        </p:grpSpPr>
        <p:sp>
          <p:nvSpPr>
            <p:cNvPr id="5" name="Rectangle 2">
              <a:extLst>
                <a:ext uri="{FF2B5EF4-FFF2-40B4-BE49-F238E27FC236}">
                  <a16:creationId xmlns:a16="http://schemas.microsoft.com/office/drawing/2014/main" id="{679CA377-EF7B-4355-BDF0-6FD2D2E9CDCE}"/>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6" name="Rettangolo 5">
              <a:extLst>
                <a:ext uri="{FF2B5EF4-FFF2-40B4-BE49-F238E27FC236}">
                  <a16:creationId xmlns:a16="http://schemas.microsoft.com/office/drawing/2014/main" id="{534E40B2-534C-465C-9998-2C09462C2F95}"/>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7" name="Rettangolo 6">
            <a:extLst>
              <a:ext uri="{FF2B5EF4-FFF2-40B4-BE49-F238E27FC236}">
                <a16:creationId xmlns:a16="http://schemas.microsoft.com/office/drawing/2014/main" id="{9D1F42C2-9A61-4F5B-8D91-3A393BD691F6}"/>
              </a:ext>
            </a:extLst>
          </p:cNvPr>
          <p:cNvSpPr/>
          <p:nvPr/>
        </p:nvSpPr>
        <p:spPr>
          <a:xfrm>
            <a:off x="349956" y="681037"/>
            <a:ext cx="11153419" cy="5495926"/>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2" name="Titolo 1">
            <a:extLst>
              <a:ext uri="{FF2B5EF4-FFF2-40B4-BE49-F238E27FC236}">
                <a16:creationId xmlns:a16="http://schemas.microsoft.com/office/drawing/2014/main" id="{4ED2517B-0130-4ACA-A338-9E8726548452}"/>
              </a:ext>
            </a:extLst>
          </p:cNvPr>
          <p:cNvSpPr>
            <a:spLocks noGrp="1"/>
          </p:cNvSpPr>
          <p:nvPr>
            <p:ph type="title"/>
          </p:nvPr>
        </p:nvSpPr>
        <p:spPr/>
        <p:txBody>
          <a:bodyPr/>
          <a:lstStyle/>
          <a:p>
            <a:r>
              <a:rPr lang="en-GB" dirty="0"/>
              <a:t>How to play - 1</a:t>
            </a:r>
          </a:p>
        </p:txBody>
      </p:sp>
      <p:sp>
        <p:nvSpPr>
          <p:cNvPr id="3" name="Segnaposto contenuto 2">
            <a:extLst>
              <a:ext uri="{FF2B5EF4-FFF2-40B4-BE49-F238E27FC236}">
                <a16:creationId xmlns:a16="http://schemas.microsoft.com/office/drawing/2014/main" id="{91596EFD-E285-482A-B543-18C43DBC1288}"/>
              </a:ext>
            </a:extLst>
          </p:cNvPr>
          <p:cNvSpPr>
            <a:spLocks noGrp="1"/>
          </p:cNvSpPr>
          <p:nvPr>
            <p:ph idx="1"/>
          </p:nvPr>
        </p:nvSpPr>
        <p:spPr>
          <a:xfrm>
            <a:off x="349956" y="1580444"/>
            <a:ext cx="11435644" cy="5181600"/>
          </a:xfrm>
        </p:spPr>
        <p:txBody>
          <a:bodyPr>
            <a:normAutofit/>
          </a:bodyPr>
          <a:lstStyle/>
          <a:p>
            <a:r>
              <a:rPr lang="en-GB" dirty="0"/>
              <a:t>The game starts from board 3, with each player in a cell of choice within the Savannah. It is not possible for two or more species to share a cell.</a:t>
            </a:r>
          </a:p>
          <a:p>
            <a:r>
              <a:rPr lang="en-GB" dirty="0"/>
              <a:t>After everybody throwing the dice, starts the player having the highest value, and the game continues clockwise.</a:t>
            </a:r>
          </a:p>
          <a:p>
            <a:r>
              <a:rPr lang="en-GB" dirty="0"/>
              <a:t>At each turn the player picks a mutation card (to be kept covered). If the player has more than 6 cards, one at random must be discarded (ask your neighbour to choose it). </a:t>
            </a:r>
          </a:p>
          <a:p>
            <a:r>
              <a:rPr lang="en-GB" dirty="0"/>
              <a:t>If the player picks a deleterious mutation card he/she must discard two random cards.</a:t>
            </a:r>
          </a:p>
        </p:txBody>
      </p:sp>
    </p:spTree>
    <p:extLst>
      <p:ext uri="{BB962C8B-B14F-4D97-AF65-F5344CB8AC3E}">
        <p14:creationId xmlns:p14="http://schemas.microsoft.com/office/powerpoint/2010/main" val="2880986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982744F7-9E6C-4141-ACB9-61FD872B5FA6}"/>
              </a:ext>
            </a:extLst>
          </p:cNvPr>
          <p:cNvGrpSpPr/>
          <p:nvPr/>
        </p:nvGrpSpPr>
        <p:grpSpPr>
          <a:xfrm>
            <a:off x="0" y="0"/>
            <a:ext cx="12192000" cy="8091254"/>
            <a:chOff x="0" y="0"/>
            <a:chExt cx="12192000" cy="8091254"/>
          </a:xfrm>
        </p:grpSpPr>
        <p:sp>
          <p:nvSpPr>
            <p:cNvPr id="5" name="Rectangle 2">
              <a:extLst>
                <a:ext uri="{FF2B5EF4-FFF2-40B4-BE49-F238E27FC236}">
                  <a16:creationId xmlns:a16="http://schemas.microsoft.com/office/drawing/2014/main" id="{3D646A24-045B-44AC-ABA7-4045F7293D98}"/>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6" name="Rettangolo 5">
              <a:extLst>
                <a:ext uri="{FF2B5EF4-FFF2-40B4-BE49-F238E27FC236}">
                  <a16:creationId xmlns:a16="http://schemas.microsoft.com/office/drawing/2014/main" id="{445A5DC9-662F-4B0E-99E8-0D50AABA2069}"/>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7" name="Rettangolo 6">
            <a:extLst>
              <a:ext uri="{FF2B5EF4-FFF2-40B4-BE49-F238E27FC236}">
                <a16:creationId xmlns:a16="http://schemas.microsoft.com/office/drawing/2014/main" id="{452076E5-C392-4A2B-8147-D96FF26EC557}"/>
              </a:ext>
            </a:extLst>
          </p:cNvPr>
          <p:cNvSpPr/>
          <p:nvPr/>
        </p:nvSpPr>
        <p:spPr>
          <a:xfrm>
            <a:off x="349957" y="681037"/>
            <a:ext cx="11345332" cy="5811838"/>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2" name="Titolo 1">
            <a:extLst>
              <a:ext uri="{FF2B5EF4-FFF2-40B4-BE49-F238E27FC236}">
                <a16:creationId xmlns:a16="http://schemas.microsoft.com/office/drawing/2014/main" id="{4ED2517B-0130-4ACA-A338-9E8726548452}"/>
              </a:ext>
            </a:extLst>
          </p:cNvPr>
          <p:cNvSpPr>
            <a:spLocks noGrp="1"/>
          </p:cNvSpPr>
          <p:nvPr>
            <p:ph type="title"/>
          </p:nvPr>
        </p:nvSpPr>
        <p:spPr/>
        <p:txBody>
          <a:bodyPr/>
          <a:lstStyle/>
          <a:p>
            <a:r>
              <a:rPr lang="en-GB" dirty="0"/>
              <a:t>How to play - 2</a:t>
            </a:r>
          </a:p>
        </p:txBody>
      </p:sp>
      <p:sp>
        <p:nvSpPr>
          <p:cNvPr id="3" name="Segnaposto contenuto 2">
            <a:extLst>
              <a:ext uri="{FF2B5EF4-FFF2-40B4-BE49-F238E27FC236}">
                <a16:creationId xmlns:a16="http://schemas.microsoft.com/office/drawing/2014/main" id="{91596EFD-E285-482A-B543-18C43DBC1288}"/>
              </a:ext>
            </a:extLst>
          </p:cNvPr>
          <p:cNvSpPr>
            <a:spLocks noGrp="1"/>
          </p:cNvSpPr>
          <p:nvPr>
            <p:ph idx="1"/>
          </p:nvPr>
        </p:nvSpPr>
        <p:spPr>
          <a:xfrm>
            <a:off x="349956" y="1580444"/>
            <a:ext cx="11435644" cy="5181600"/>
          </a:xfrm>
        </p:spPr>
        <p:txBody>
          <a:bodyPr>
            <a:normAutofit lnSpcReduction="10000"/>
          </a:bodyPr>
          <a:lstStyle/>
          <a:p>
            <a:r>
              <a:rPr lang="en-GB" dirty="0"/>
              <a:t>Then the player rolls the dice.</a:t>
            </a:r>
          </a:p>
          <a:p>
            <a:pPr lvl="1"/>
            <a:r>
              <a:rPr lang="en-GB" dirty="0"/>
              <a:t>If the value of the dice is between 1 and 3 the species stays where it is, and the turn goes to the next player.</a:t>
            </a:r>
          </a:p>
          <a:p>
            <a:pPr lvl="1"/>
            <a:r>
              <a:rPr lang="en-GB" dirty="0"/>
              <a:t>If the value of the dice is between 4 and 6 the species has to move to a neighbouring unoccupied cell of choice. </a:t>
            </a:r>
          </a:p>
          <a:p>
            <a:r>
              <a:rPr lang="en-GB" dirty="0"/>
              <a:t>When the species want to move to a different habitat it needs to adapt, i.e. having the value associated to the new habitat in at least two genes. Such values are changed using mutation cards (specific for each gene) giving +1 or -1 as needed. </a:t>
            </a:r>
          </a:p>
          <a:p>
            <a:r>
              <a:rPr lang="en-GB" dirty="0"/>
              <a:t>Each time a card is used it is put back in the discarded pile. When there are no more cards available from the pile, the discarded pile is shuffled and put back as pile.</a:t>
            </a:r>
          </a:p>
          <a:p>
            <a:r>
              <a:rPr lang="en-GB" dirty="0"/>
              <a:t>Each time a new habitat is occupied, a token is given to the player. </a:t>
            </a:r>
          </a:p>
        </p:txBody>
      </p:sp>
    </p:spTree>
    <p:extLst>
      <p:ext uri="{BB962C8B-B14F-4D97-AF65-F5344CB8AC3E}">
        <p14:creationId xmlns:p14="http://schemas.microsoft.com/office/powerpoint/2010/main" val="2166928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9A25C5B3-900C-451B-8325-D034B3C72671}"/>
              </a:ext>
            </a:extLst>
          </p:cNvPr>
          <p:cNvGrpSpPr/>
          <p:nvPr/>
        </p:nvGrpSpPr>
        <p:grpSpPr>
          <a:xfrm>
            <a:off x="0" y="0"/>
            <a:ext cx="12192000" cy="8091254"/>
            <a:chOff x="0" y="0"/>
            <a:chExt cx="12192000" cy="8091254"/>
          </a:xfrm>
        </p:grpSpPr>
        <p:sp>
          <p:nvSpPr>
            <p:cNvPr id="5" name="Rectangle 2">
              <a:extLst>
                <a:ext uri="{FF2B5EF4-FFF2-40B4-BE49-F238E27FC236}">
                  <a16:creationId xmlns:a16="http://schemas.microsoft.com/office/drawing/2014/main" id="{D3E42DC8-5302-49A3-80D5-F091A8B1FE4B}"/>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6" name="Rettangolo 5">
              <a:extLst>
                <a:ext uri="{FF2B5EF4-FFF2-40B4-BE49-F238E27FC236}">
                  <a16:creationId xmlns:a16="http://schemas.microsoft.com/office/drawing/2014/main" id="{A7F1DDC1-652A-4021-AFDD-A961EB9F4ED4}"/>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7" name="Rettangolo 6">
            <a:extLst>
              <a:ext uri="{FF2B5EF4-FFF2-40B4-BE49-F238E27FC236}">
                <a16:creationId xmlns:a16="http://schemas.microsoft.com/office/drawing/2014/main" id="{A802E424-EEE3-4C95-BCED-6998B91FBD5B}"/>
              </a:ext>
            </a:extLst>
          </p:cNvPr>
          <p:cNvSpPr/>
          <p:nvPr/>
        </p:nvSpPr>
        <p:spPr>
          <a:xfrm>
            <a:off x="609599" y="681037"/>
            <a:ext cx="11085689" cy="5495926"/>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2" name="Titolo 1">
            <a:extLst>
              <a:ext uri="{FF2B5EF4-FFF2-40B4-BE49-F238E27FC236}">
                <a16:creationId xmlns:a16="http://schemas.microsoft.com/office/drawing/2014/main" id="{489D72C4-BC49-4B19-AA56-980860B23CD6}"/>
              </a:ext>
            </a:extLst>
          </p:cNvPr>
          <p:cNvSpPr>
            <a:spLocks noGrp="1"/>
          </p:cNvSpPr>
          <p:nvPr>
            <p:ph type="title"/>
          </p:nvPr>
        </p:nvSpPr>
        <p:spPr/>
        <p:txBody>
          <a:bodyPr/>
          <a:lstStyle/>
          <a:p>
            <a:r>
              <a:rPr lang="en-GB" dirty="0"/>
              <a:t>Climate change</a:t>
            </a:r>
          </a:p>
        </p:txBody>
      </p:sp>
      <p:sp>
        <p:nvSpPr>
          <p:cNvPr id="3" name="Segnaposto contenuto 2">
            <a:extLst>
              <a:ext uri="{FF2B5EF4-FFF2-40B4-BE49-F238E27FC236}">
                <a16:creationId xmlns:a16="http://schemas.microsoft.com/office/drawing/2014/main" id="{1830B6F9-2275-45A9-9085-0DAB4D8881DC}"/>
              </a:ext>
            </a:extLst>
          </p:cNvPr>
          <p:cNvSpPr>
            <a:spLocks noGrp="1"/>
          </p:cNvSpPr>
          <p:nvPr>
            <p:ph idx="1"/>
          </p:nvPr>
        </p:nvSpPr>
        <p:spPr/>
        <p:txBody>
          <a:bodyPr>
            <a:normAutofit lnSpcReduction="10000"/>
          </a:bodyPr>
          <a:lstStyle/>
          <a:p>
            <a:r>
              <a:rPr lang="en-GB" dirty="0"/>
              <a:t>At the end of each round the dice must be thrown. If it makes 4, 5, or 6 the climate changes. A second roll of the dice tells if the climate goes one step down (1-3) or up (4-6). </a:t>
            </a:r>
          </a:p>
          <a:p>
            <a:r>
              <a:rPr lang="en-GB" dirty="0"/>
              <a:t>If the climate is already 1 or 5 it can only go respectively up and down. Then the board is changed to the relevant new one. </a:t>
            </a:r>
          </a:p>
          <a:p>
            <a:r>
              <a:rPr lang="en-GB" dirty="0"/>
              <a:t>In the round after a climate change, each player that rolls a 1-3 either is adapted to the cell it is in, or should adapt to it with the DNA cards. If it is not possible to adapt the species get extinct (see next slide).</a:t>
            </a:r>
          </a:p>
          <a:p>
            <a:r>
              <a:rPr lang="en-GB" dirty="0"/>
              <a:t>If the player rolls 4-6 he/she can move two steps, and needs to be adapted or to adapt to the new location to not get extinct. </a:t>
            </a:r>
          </a:p>
          <a:p>
            <a:endParaRPr lang="en-GB" dirty="0"/>
          </a:p>
        </p:txBody>
      </p:sp>
    </p:spTree>
    <p:extLst>
      <p:ext uri="{BB962C8B-B14F-4D97-AF65-F5344CB8AC3E}">
        <p14:creationId xmlns:p14="http://schemas.microsoft.com/office/powerpoint/2010/main" val="1903803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7A3E121B-761C-4D32-B7BD-29DE46D94D2B}"/>
              </a:ext>
            </a:extLst>
          </p:cNvPr>
          <p:cNvGrpSpPr/>
          <p:nvPr/>
        </p:nvGrpSpPr>
        <p:grpSpPr>
          <a:xfrm>
            <a:off x="0" y="0"/>
            <a:ext cx="12192000" cy="8091254"/>
            <a:chOff x="0" y="0"/>
            <a:chExt cx="12192000" cy="8091254"/>
          </a:xfrm>
        </p:grpSpPr>
        <p:sp>
          <p:nvSpPr>
            <p:cNvPr id="5" name="Rectangle 2">
              <a:extLst>
                <a:ext uri="{FF2B5EF4-FFF2-40B4-BE49-F238E27FC236}">
                  <a16:creationId xmlns:a16="http://schemas.microsoft.com/office/drawing/2014/main" id="{D175A191-5C50-4E5C-9A03-D090D563CDE7}"/>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6" name="Rettangolo 5">
              <a:extLst>
                <a:ext uri="{FF2B5EF4-FFF2-40B4-BE49-F238E27FC236}">
                  <a16:creationId xmlns:a16="http://schemas.microsoft.com/office/drawing/2014/main" id="{53D6A1C4-5181-4317-AC3A-9B30745BB79D}"/>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7" name="Rettangolo 6">
            <a:extLst>
              <a:ext uri="{FF2B5EF4-FFF2-40B4-BE49-F238E27FC236}">
                <a16:creationId xmlns:a16="http://schemas.microsoft.com/office/drawing/2014/main" id="{C0E18FF8-C00A-46C7-B7E1-1A1FE148434E}"/>
              </a:ext>
            </a:extLst>
          </p:cNvPr>
          <p:cNvSpPr/>
          <p:nvPr/>
        </p:nvSpPr>
        <p:spPr>
          <a:xfrm>
            <a:off x="609599" y="681037"/>
            <a:ext cx="11085689" cy="5495926"/>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2" name="Titolo 1">
            <a:extLst>
              <a:ext uri="{FF2B5EF4-FFF2-40B4-BE49-F238E27FC236}">
                <a16:creationId xmlns:a16="http://schemas.microsoft.com/office/drawing/2014/main" id="{489D72C4-BC49-4B19-AA56-980860B23CD6}"/>
              </a:ext>
            </a:extLst>
          </p:cNvPr>
          <p:cNvSpPr>
            <a:spLocks noGrp="1"/>
          </p:cNvSpPr>
          <p:nvPr>
            <p:ph type="title"/>
          </p:nvPr>
        </p:nvSpPr>
        <p:spPr/>
        <p:txBody>
          <a:bodyPr/>
          <a:lstStyle/>
          <a:p>
            <a:r>
              <a:rPr lang="en-GB" dirty="0"/>
              <a:t>Extinction</a:t>
            </a:r>
          </a:p>
        </p:txBody>
      </p:sp>
      <p:sp>
        <p:nvSpPr>
          <p:cNvPr id="3" name="Segnaposto contenuto 2">
            <a:extLst>
              <a:ext uri="{FF2B5EF4-FFF2-40B4-BE49-F238E27FC236}">
                <a16:creationId xmlns:a16="http://schemas.microsoft.com/office/drawing/2014/main" id="{1830B6F9-2275-45A9-9085-0DAB4D8881DC}"/>
              </a:ext>
            </a:extLst>
          </p:cNvPr>
          <p:cNvSpPr>
            <a:spLocks noGrp="1"/>
          </p:cNvSpPr>
          <p:nvPr>
            <p:ph idx="1"/>
          </p:nvPr>
        </p:nvSpPr>
        <p:spPr/>
        <p:txBody>
          <a:bodyPr/>
          <a:lstStyle/>
          <a:p>
            <a:r>
              <a:rPr lang="en-GB" dirty="0"/>
              <a:t>If the species find itself in an habitat to which it is not possible to adapt (e.g.no cards available to allow correct adaptation) it get extinct.</a:t>
            </a:r>
          </a:p>
          <a:p>
            <a:r>
              <a:rPr lang="en-GB" dirty="0"/>
              <a:t>When a species get extinct it gives back all cards and tokens but the yellow one. It then moves to a yellow cell of choice and gets two new cards.</a:t>
            </a:r>
          </a:p>
          <a:p>
            <a:endParaRPr lang="en-GB" dirty="0"/>
          </a:p>
        </p:txBody>
      </p:sp>
    </p:spTree>
    <p:extLst>
      <p:ext uri="{BB962C8B-B14F-4D97-AF65-F5344CB8AC3E}">
        <p14:creationId xmlns:p14="http://schemas.microsoft.com/office/powerpoint/2010/main" val="2914046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a:extLst>
              <a:ext uri="{FF2B5EF4-FFF2-40B4-BE49-F238E27FC236}">
                <a16:creationId xmlns:a16="http://schemas.microsoft.com/office/drawing/2014/main" id="{60277786-66E6-48C5-818E-E361B9BD4B68}"/>
              </a:ext>
            </a:extLst>
          </p:cNvPr>
          <p:cNvGrpSpPr/>
          <p:nvPr/>
        </p:nvGrpSpPr>
        <p:grpSpPr>
          <a:xfrm>
            <a:off x="0" y="0"/>
            <a:ext cx="12192000" cy="8091254"/>
            <a:chOff x="0" y="0"/>
            <a:chExt cx="12192000" cy="8091254"/>
          </a:xfrm>
        </p:grpSpPr>
        <p:sp>
          <p:nvSpPr>
            <p:cNvPr id="12" name="Rectangle 2">
              <a:extLst>
                <a:ext uri="{FF2B5EF4-FFF2-40B4-BE49-F238E27FC236}">
                  <a16:creationId xmlns:a16="http://schemas.microsoft.com/office/drawing/2014/main" id="{AFE0E529-5CE8-4403-9758-CAB013AF1C64}"/>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13" name="Rettangolo 12">
              <a:extLst>
                <a:ext uri="{FF2B5EF4-FFF2-40B4-BE49-F238E27FC236}">
                  <a16:creationId xmlns:a16="http://schemas.microsoft.com/office/drawing/2014/main" id="{1D120B48-B4BF-426C-933E-17C1A885EDFE}"/>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14" name="Rettangolo 13">
            <a:extLst>
              <a:ext uri="{FF2B5EF4-FFF2-40B4-BE49-F238E27FC236}">
                <a16:creationId xmlns:a16="http://schemas.microsoft.com/office/drawing/2014/main" id="{9E8433D6-D789-457C-9AC7-A82EFF3DD26E}"/>
              </a:ext>
            </a:extLst>
          </p:cNvPr>
          <p:cNvSpPr/>
          <p:nvPr/>
        </p:nvSpPr>
        <p:spPr>
          <a:xfrm>
            <a:off x="609599" y="681037"/>
            <a:ext cx="11085689" cy="5811838"/>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2" name="Titolo 1">
            <a:extLst>
              <a:ext uri="{FF2B5EF4-FFF2-40B4-BE49-F238E27FC236}">
                <a16:creationId xmlns:a16="http://schemas.microsoft.com/office/drawing/2014/main" id="{9153071B-BC03-4F5D-94BD-83C5A6BB76AE}"/>
              </a:ext>
            </a:extLst>
          </p:cNvPr>
          <p:cNvSpPr>
            <a:spLocks noGrp="1"/>
          </p:cNvSpPr>
          <p:nvPr>
            <p:ph type="title"/>
          </p:nvPr>
        </p:nvSpPr>
        <p:spPr/>
        <p:txBody>
          <a:bodyPr/>
          <a:lstStyle/>
          <a:p>
            <a:r>
              <a:rPr lang="en-GB" dirty="0"/>
              <a:t>Aim of the game</a:t>
            </a:r>
          </a:p>
        </p:txBody>
      </p:sp>
      <p:sp>
        <p:nvSpPr>
          <p:cNvPr id="3" name="Segnaposto contenuto 2">
            <a:extLst>
              <a:ext uri="{FF2B5EF4-FFF2-40B4-BE49-F238E27FC236}">
                <a16:creationId xmlns:a16="http://schemas.microsoft.com/office/drawing/2014/main" id="{A32BBC76-0EE8-46E2-9F7F-D0F27C367498}"/>
              </a:ext>
            </a:extLst>
          </p:cNvPr>
          <p:cNvSpPr>
            <a:spLocks noGrp="1"/>
          </p:cNvSpPr>
          <p:nvPr>
            <p:ph idx="1"/>
          </p:nvPr>
        </p:nvSpPr>
        <p:spPr/>
        <p:txBody>
          <a:bodyPr/>
          <a:lstStyle/>
          <a:p>
            <a:r>
              <a:rPr lang="en-GB" dirty="0"/>
              <a:t>Wins the game the player that collect all 4</a:t>
            </a:r>
            <a:br>
              <a:rPr lang="en-GB" dirty="0"/>
            </a:br>
            <a:r>
              <a:rPr lang="en-GB" dirty="0"/>
              <a:t> habitat tokens </a:t>
            </a:r>
          </a:p>
        </p:txBody>
      </p:sp>
      <p:graphicFrame>
        <p:nvGraphicFramePr>
          <p:cNvPr id="4" name="Diagramma 3">
            <a:extLst>
              <a:ext uri="{FF2B5EF4-FFF2-40B4-BE49-F238E27FC236}">
                <a16:creationId xmlns:a16="http://schemas.microsoft.com/office/drawing/2014/main" id="{4D212F4A-D704-4960-A38F-53F35B688A7F}"/>
              </a:ext>
            </a:extLst>
          </p:cNvPr>
          <p:cNvGraphicFramePr/>
          <p:nvPr>
            <p:extLst>
              <p:ext uri="{D42A27DB-BD31-4B8C-83A1-F6EECF244321}">
                <p14:modId xmlns:p14="http://schemas.microsoft.com/office/powerpoint/2010/main" val="437808031"/>
              </p:ext>
            </p:extLst>
          </p:nvPr>
        </p:nvGraphicFramePr>
        <p:xfrm>
          <a:off x="7404899" y="884959"/>
          <a:ext cx="501323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5" name="Gruppo 14">
            <a:extLst>
              <a:ext uri="{FF2B5EF4-FFF2-40B4-BE49-F238E27FC236}">
                <a16:creationId xmlns:a16="http://schemas.microsoft.com/office/drawing/2014/main" id="{A69A3B87-793F-4A3E-91C0-BA95601EE71E}"/>
              </a:ext>
            </a:extLst>
          </p:cNvPr>
          <p:cNvGrpSpPr/>
          <p:nvPr/>
        </p:nvGrpSpPr>
        <p:grpSpPr>
          <a:xfrm>
            <a:off x="1261926" y="1566378"/>
            <a:ext cx="4726683" cy="5019675"/>
            <a:chOff x="1261926" y="1566378"/>
            <a:chExt cx="4726683" cy="5019675"/>
          </a:xfrm>
        </p:grpSpPr>
        <p:grpSp>
          <p:nvGrpSpPr>
            <p:cNvPr id="5" name="Gruppo 4">
              <a:extLst>
                <a:ext uri="{FF2B5EF4-FFF2-40B4-BE49-F238E27FC236}">
                  <a16:creationId xmlns:a16="http://schemas.microsoft.com/office/drawing/2014/main" id="{4E00BD42-647A-4CDB-933B-7FE88BE6887C}"/>
                </a:ext>
              </a:extLst>
            </p:cNvPr>
            <p:cNvGrpSpPr/>
            <p:nvPr/>
          </p:nvGrpSpPr>
          <p:grpSpPr>
            <a:xfrm>
              <a:off x="1261926" y="2814780"/>
              <a:ext cx="4726683" cy="3771273"/>
              <a:chOff x="1261926" y="2814780"/>
              <a:chExt cx="4726683" cy="3771273"/>
            </a:xfrm>
          </p:grpSpPr>
          <p:sp>
            <p:nvSpPr>
              <p:cNvPr id="9" name="Figura a mano libera: forma 8">
                <a:extLst>
                  <a:ext uri="{FF2B5EF4-FFF2-40B4-BE49-F238E27FC236}">
                    <a16:creationId xmlns:a16="http://schemas.microsoft.com/office/drawing/2014/main" id="{B39660E0-1952-4591-9223-5AA9F8093193}"/>
                  </a:ext>
                </a:extLst>
              </p:cNvPr>
              <p:cNvSpPr/>
              <p:nvPr/>
            </p:nvSpPr>
            <p:spPr>
              <a:xfrm rot="526063">
                <a:off x="4070910" y="2814780"/>
                <a:ext cx="1917699" cy="2200083"/>
              </a:xfrm>
              <a:custGeom>
                <a:avLst/>
                <a:gdLst>
                  <a:gd name="connsiteX0" fmla="*/ 609600 w 1520205"/>
                  <a:gd name="connsiteY0" fmla="*/ 234357 h 3090446"/>
                  <a:gd name="connsiteX1" fmla="*/ 1241777 w 1520205"/>
                  <a:gd name="connsiteY1" fmla="*/ 31157 h 3090446"/>
                  <a:gd name="connsiteX2" fmla="*/ 1444977 w 1520205"/>
                  <a:gd name="connsiteY2" fmla="*/ 821379 h 3090446"/>
                  <a:gd name="connsiteX3" fmla="*/ 0 w 1520205"/>
                  <a:gd name="connsiteY3" fmla="*/ 3090446 h 3090446"/>
                </a:gdLst>
                <a:ahLst/>
                <a:cxnLst>
                  <a:cxn ang="0">
                    <a:pos x="connsiteX0" y="connsiteY0"/>
                  </a:cxn>
                  <a:cxn ang="0">
                    <a:pos x="connsiteX1" y="connsiteY1"/>
                  </a:cxn>
                  <a:cxn ang="0">
                    <a:pos x="connsiteX2" y="connsiteY2"/>
                  </a:cxn>
                  <a:cxn ang="0">
                    <a:pos x="connsiteX3" y="connsiteY3"/>
                  </a:cxn>
                </a:cxnLst>
                <a:rect l="l" t="t" r="r" b="b"/>
                <a:pathLst>
                  <a:path w="1520205" h="3090446">
                    <a:moveTo>
                      <a:pt x="609600" y="234357"/>
                    </a:moveTo>
                    <a:cubicBezTo>
                      <a:pt x="856074" y="83838"/>
                      <a:pt x="1102548" y="-66680"/>
                      <a:pt x="1241777" y="31157"/>
                    </a:cubicBezTo>
                    <a:cubicBezTo>
                      <a:pt x="1381007" y="128994"/>
                      <a:pt x="1651940" y="311498"/>
                      <a:pt x="1444977" y="821379"/>
                    </a:cubicBezTo>
                    <a:cubicBezTo>
                      <a:pt x="1238014" y="1331260"/>
                      <a:pt x="223896" y="2753661"/>
                      <a:pt x="0" y="3090446"/>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igura a mano libera: forma 9">
                <a:extLst>
                  <a:ext uri="{FF2B5EF4-FFF2-40B4-BE49-F238E27FC236}">
                    <a16:creationId xmlns:a16="http://schemas.microsoft.com/office/drawing/2014/main" id="{D0986866-908A-4AA4-AC0F-411253E46694}"/>
                  </a:ext>
                </a:extLst>
              </p:cNvPr>
              <p:cNvSpPr/>
              <p:nvPr/>
            </p:nvSpPr>
            <p:spPr>
              <a:xfrm rot="21073937" flipH="1">
                <a:off x="1261926" y="2814781"/>
                <a:ext cx="1917699" cy="2200083"/>
              </a:xfrm>
              <a:custGeom>
                <a:avLst/>
                <a:gdLst>
                  <a:gd name="connsiteX0" fmla="*/ 609600 w 1520205"/>
                  <a:gd name="connsiteY0" fmla="*/ 234357 h 3090446"/>
                  <a:gd name="connsiteX1" fmla="*/ 1241777 w 1520205"/>
                  <a:gd name="connsiteY1" fmla="*/ 31157 h 3090446"/>
                  <a:gd name="connsiteX2" fmla="*/ 1444977 w 1520205"/>
                  <a:gd name="connsiteY2" fmla="*/ 821379 h 3090446"/>
                  <a:gd name="connsiteX3" fmla="*/ 0 w 1520205"/>
                  <a:gd name="connsiteY3" fmla="*/ 3090446 h 3090446"/>
                </a:gdLst>
                <a:ahLst/>
                <a:cxnLst>
                  <a:cxn ang="0">
                    <a:pos x="connsiteX0" y="connsiteY0"/>
                  </a:cxn>
                  <a:cxn ang="0">
                    <a:pos x="connsiteX1" y="connsiteY1"/>
                  </a:cxn>
                  <a:cxn ang="0">
                    <a:pos x="connsiteX2" y="connsiteY2"/>
                  </a:cxn>
                  <a:cxn ang="0">
                    <a:pos x="connsiteX3" y="connsiteY3"/>
                  </a:cxn>
                </a:cxnLst>
                <a:rect l="l" t="t" r="r" b="b"/>
                <a:pathLst>
                  <a:path w="1520205" h="3090446">
                    <a:moveTo>
                      <a:pt x="609600" y="234357"/>
                    </a:moveTo>
                    <a:cubicBezTo>
                      <a:pt x="856074" y="83838"/>
                      <a:pt x="1102548" y="-66680"/>
                      <a:pt x="1241777" y="31157"/>
                    </a:cubicBezTo>
                    <a:cubicBezTo>
                      <a:pt x="1381007" y="128994"/>
                      <a:pt x="1651940" y="311498"/>
                      <a:pt x="1444977" y="821379"/>
                    </a:cubicBezTo>
                    <a:cubicBezTo>
                      <a:pt x="1238014" y="1331260"/>
                      <a:pt x="223896" y="2753661"/>
                      <a:pt x="0" y="3090446"/>
                    </a:cubicBezTo>
                  </a:path>
                </a:pathLst>
              </a:cu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rapezio 7">
                <a:extLst>
                  <a:ext uri="{FF2B5EF4-FFF2-40B4-BE49-F238E27FC236}">
                    <a16:creationId xmlns:a16="http://schemas.microsoft.com/office/drawing/2014/main" id="{7BFBA6DE-FE21-4CCF-A419-9B1104A92BCB}"/>
                  </a:ext>
                </a:extLst>
              </p:cNvPr>
              <p:cNvSpPr/>
              <p:nvPr/>
            </p:nvSpPr>
            <p:spPr>
              <a:xfrm>
                <a:off x="3162300" y="3827169"/>
                <a:ext cx="914400" cy="2200083"/>
              </a:xfrm>
              <a:prstGeom prst="trapezoid">
                <a:avLst/>
              </a:prstGeom>
              <a:solidFill>
                <a:srgbClr val="FFCC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erchio parziale 6">
                <a:extLst>
                  <a:ext uri="{FF2B5EF4-FFF2-40B4-BE49-F238E27FC236}">
                    <a16:creationId xmlns:a16="http://schemas.microsoft.com/office/drawing/2014/main" id="{AAC6E7CC-9C30-4B69-8D87-B5B5B3B805EA}"/>
                  </a:ext>
                </a:extLst>
              </p:cNvPr>
              <p:cNvSpPr/>
              <p:nvPr/>
            </p:nvSpPr>
            <p:spPr>
              <a:xfrm flipV="1">
                <a:off x="2660650" y="5900253"/>
                <a:ext cx="1917700" cy="685800"/>
              </a:xfrm>
              <a:prstGeom prst="pie">
                <a:avLst>
                  <a:gd name="adj1" fmla="val 0"/>
                  <a:gd name="adj2" fmla="val 10821896"/>
                </a:avLst>
              </a:prstGeom>
              <a:solidFill>
                <a:srgbClr val="FFCC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
          <p:nvSpPr>
            <p:cNvPr id="6" name="Cerchio parziale 5">
              <a:extLst>
                <a:ext uri="{FF2B5EF4-FFF2-40B4-BE49-F238E27FC236}">
                  <a16:creationId xmlns:a16="http://schemas.microsoft.com/office/drawing/2014/main" id="{E4973571-6A3B-4442-8DE0-5178BC015819}"/>
                </a:ext>
              </a:extLst>
            </p:cNvPr>
            <p:cNvSpPr/>
            <p:nvPr/>
          </p:nvSpPr>
          <p:spPr>
            <a:xfrm>
              <a:off x="2286000" y="1566378"/>
              <a:ext cx="2667000" cy="2768600"/>
            </a:xfrm>
            <a:prstGeom prst="pie">
              <a:avLst>
                <a:gd name="adj1" fmla="val 0"/>
                <a:gd name="adj2" fmla="val 10821896"/>
              </a:avLst>
            </a:prstGeom>
            <a:solidFill>
              <a:srgbClr val="FFCC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spTree>
    <p:extLst>
      <p:ext uri="{BB962C8B-B14F-4D97-AF65-F5344CB8AC3E}">
        <p14:creationId xmlns:p14="http://schemas.microsoft.com/office/powerpoint/2010/main" val="48178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4C372661-B927-4A38-9803-0CF4C94DE075}"/>
              </a:ext>
            </a:extLst>
          </p:cNvPr>
          <p:cNvGrpSpPr/>
          <p:nvPr/>
        </p:nvGrpSpPr>
        <p:grpSpPr>
          <a:xfrm>
            <a:off x="0" y="0"/>
            <a:ext cx="12192000" cy="8091254"/>
            <a:chOff x="0" y="0"/>
            <a:chExt cx="12192000" cy="8091254"/>
          </a:xfrm>
        </p:grpSpPr>
        <p:sp>
          <p:nvSpPr>
            <p:cNvPr id="5" name="Rectangle 2">
              <a:extLst>
                <a:ext uri="{FF2B5EF4-FFF2-40B4-BE49-F238E27FC236}">
                  <a16:creationId xmlns:a16="http://schemas.microsoft.com/office/drawing/2014/main" id="{85F1FC81-D047-40AE-8954-501D507CD463}"/>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6" name="Rettangolo 5">
              <a:extLst>
                <a:ext uri="{FF2B5EF4-FFF2-40B4-BE49-F238E27FC236}">
                  <a16:creationId xmlns:a16="http://schemas.microsoft.com/office/drawing/2014/main" id="{0769FA01-7214-46BD-8EA0-025F2E00F6B7}"/>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pic>
        <p:nvPicPr>
          <p:cNvPr id="16" name="Segnaposto contenuto 15">
            <a:extLst>
              <a:ext uri="{FF2B5EF4-FFF2-40B4-BE49-F238E27FC236}">
                <a16:creationId xmlns:a16="http://schemas.microsoft.com/office/drawing/2014/main" id="{56F3E87A-BDCF-4FF0-8415-10D23B053950}"/>
              </a:ext>
            </a:extLst>
          </p:cNvPr>
          <p:cNvPicPr>
            <a:picLocks noGrp="1" noChangeAspect="1"/>
          </p:cNvPicPr>
          <p:nvPr>
            <p:ph idx="1"/>
          </p:nvPr>
        </p:nvPicPr>
        <p:blipFill>
          <a:blip r:embed="rId2"/>
          <a:stretch>
            <a:fillRect/>
          </a:stretch>
        </p:blipFill>
        <p:spPr>
          <a:xfrm>
            <a:off x="711200" y="189984"/>
            <a:ext cx="11314689" cy="6478032"/>
          </a:xfrm>
          <a:prstGeom prst="rect">
            <a:avLst/>
          </a:prstGeom>
        </p:spPr>
      </p:pic>
      <p:sp>
        <p:nvSpPr>
          <p:cNvPr id="2" name="Titolo 1">
            <a:extLst>
              <a:ext uri="{FF2B5EF4-FFF2-40B4-BE49-F238E27FC236}">
                <a16:creationId xmlns:a16="http://schemas.microsoft.com/office/drawing/2014/main" id="{0497F8C7-761E-4652-B01D-F4E538C67148}"/>
              </a:ext>
            </a:extLst>
          </p:cNvPr>
          <p:cNvSpPr>
            <a:spLocks noGrp="1"/>
          </p:cNvSpPr>
          <p:nvPr>
            <p:ph type="title"/>
          </p:nvPr>
        </p:nvSpPr>
        <p:spPr/>
        <p:txBody>
          <a:bodyPr/>
          <a:lstStyle/>
          <a:p>
            <a:r>
              <a:rPr lang="en-GB" dirty="0"/>
              <a:t>Which </a:t>
            </a:r>
            <a:br>
              <a:rPr lang="en-GB" dirty="0"/>
            </a:br>
            <a:r>
              <a:rPr lang="en-GB" dirty="0"/>
              <a:t>species?</a:t>
            </a:r>
          </a:p>
        </p:txBody>
      </p:sp>
    </p:spTree>
    <p:extLst>
      <p:ext uri="{BB962C8B-B14F-4D97-AF65-F5344CB8AC3E}">
        <p14:creationId xmlns:p14="http://schemas.microsoft.com/office/powerpoint/2010/main" val="1673791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uppo 13">
            <a:extLst>
              <a:ext uri="{FF2B5EF4-FFF2-40B4-BE49-F238E27FC236}">
                <a16:creationId xmlns:a16="http://schemas.microsoft.com/office/drawing/2014/main" id="{B03622EE-283D-48EB-9407-BFAE16DE77F5}"/>
              </a:ext>
            </a:extLst>
          </p:cNvPr>
          <p:cNvGrpSpPr/>
          <p:nvPr/>
        </p:nvGrpSpPr>
        <p:grpSpPr>
          <a:xfrm>
            <a:off x="0" y="0"/>
            <a:ext cx="12192000" cy="8091254"/>
            <a:chOff x="0" y="0"/>
            <a:chExt cx="12192000" cy="8091254"/>
          </a:xfrm>
        </p:grpSpPr>
        <p:sp>
          <p:nvSpPr>
            <p:cNvPr id="16" name="Rectangle 2">
              <a:extLst>
                <a:ext uri="{FF2B5EF4-FFF2-40B4-BE49-F238E27FC236}">
                  <a16:creationId xmlns:a16="http://schemas.microsoft.com/office/drawing/2014/main" id="{6E99F66C-5327-4C98-961B-61DBE45E65EE}"/>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18" name="Rettangolo 17">
              <a:extLst>
                <a:ext uri="{FF2B5EF4-FFF2-40B4-BE49-F238E27FC236}">
                  <a16:creationId xmlns:a16="http://schemas.microsoft.com/office/drawing/2014/main" id="{2E1AFF0F-391C-4579-93AA-E0DF16B5D5CD}"/>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pic>
        <p:nvPicPr>
          <p:cNvPr id="23" name="Immagine 22">
            <a:extLst>
              <a:ext uri="{FF2B5EF4-FFF2-40B4-BE49-F238E27FC236}">
                <a16:creationId xmlns:a16="http://schemas.microsoft.com/office/drawing/2014/main" id="{11BCFFCD-F0E8-4E8E-A255-919A194A2E36}"/>
              </a:ext>
            </a:extLst>
          </p:cNvPr>
          <p:cNvPicPr>
            <a:picLocks noChangeAspect="1"/>
          </p:cNvPicPr>
          <p:nvPr/>
        </p:nvPicPr>
        <p:blipFill rotWithShape="1">
          <a:blip r:embed="rId2">
            <a:extLst>
              <a:ext uri="{28A0092B-C50C-407E-A947-70E740481C1C}">
                <a14:useLocalDpi xmlns:a14="http://schemas.microsoft.com/office/drawing/2010/main" val="0"/>
              </a:ext>
            </a:extLst>
          </a:blip>
          <a:srcRect l="20129" t="12556" b="14404"/>
          <a:stretch/>
        </p:blipFill>
        <p:spPr>
          <a:xfrm>
            <a:off x="6329125" y="33275"/>
            <a:ext cx="1847870" cy="2546940"/>
          </a:xfrm>
          <a:prstGeom prst="rect">
            <a:avLst/>
          </a:prstGeom>
        </p:spPr>
      </p:pic>
      <p:pic>
        <p:nvPicPr>
          <p:cNvPr id="17" name="Immagine 16">
            <a:extLst>
              <a:ext uri="{FF2B5EF4-FFF2-40B4-BE49-F238E27FC236}">
                <a16:creationId xmlns:a16="http://schemas.microsoft.com/office/drawing/2014/main" id="{810896AD-5A84-4E56-BC64-A2CA5EFDD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803" y="2957689"/>
            <a:ext cx="2967881" cy="2225035"/>
          </a:xfrm>
          <a:prstGeom prst="rect">
            <a:avLst/>
          </a:prstGeom>
        </p:spPr>
      </p:pic>
      <p:sp>
        <p:nvSpPr>
          <p:cNvPr id="2" name="Titolo 1">
            <a:extLst>
              <a:ext uri="{FF2B5EF4-FFF2-40B4-BE49-F238E27FC236}">
                <a16:creationId xmlns:a16="http://schemas.microsoft.com/office/drawing/2014/main" id="{0497F8C7-761E-4652-B01D-F4E538C67148}"/>
              </a:ext>
            </a:extLst>
          </p:cNvPr>
          <p:cNvSpPr>
            <a:spLocks noGrp="1"/>
          </p:cNvSpPr>
          <p:nvPr>
            <p:ph type="title"/>
          </p:nvPr>
        </p:nvSpPr>
        <p:spPr/>
        <p:txBody>
          <a:bodyPr/>
          <a:lstStyle/>
          <a:p>
            <a:r>
              <a:rPr lang="en-GB" dirty="0"/>
              <a:t>At the end of the game…</a:t>
            </a:r>
          </a:p>
        </p:txBody>
      </p:sp>
      <p:pic>
        <p:nvPicPr>
          <p:cNvPr id="4" name="Immagine 3">
            <a:extLst>
              <a:ext uri="{FF2B5EF4-FFF2-40B4-BE49-F238E27FC236}">
                <a16:creationId xmlns:a16="http://schemas.microsoft.com/office/drawing/2014/main" id="{2A455BD8-2201-4C68-A3A5-29BDD25028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5275" y="5015535"/>
            <a:ext cx="3136725" cy="1764408"/>
          </a:xfrm>
          <a:prstGeom prst="rect">
            <a:avLst/>
          </a:prstGeom>
          <a:ln w="76200">
            <a:solidFill>
              <a:schemeClr val="bg2"/>
            </a:solidFill>
          </a:ln>
        </p:spPr>
      </p:pic>
      <p:pic>
        <p:nvPicPr>
          <p:cNvPr id="9" name="Segnaposto contenuto 8">
            <a:extLst>
              <a:ext uri="{FF2B5EF4-FFF2-40B4-BE49-F238E27FC236}">
                <a16:creationId xmlns:a16="http://schemas.microsoft.com/office/drawing/2014/main" id="{5A6D6A8B-84EF-41CA-8E1E-4AF1042F114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5093" y="3843412"/>
            <a:ext cx="2492719" cy="1661407"/>
          </a:xfrm>
        </p:spPr>
      </p:pic>
      <p:pic>
        <p:nvPicPr>
          <p:cNvPr id="13" name="Immagine 12">
            <a:extLst>
              <a:ext uri="{FF2B5EF4-FFF2-40B4-BE49-F238E27FC236}">
                <a16:creationId xmlns:a16="http://schemas.microsoft.com/office/drawing/2014/main" id="{BB3C2558-A748-4944-A020-4878A58D2B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81108" y="3505350"/>
            <a:ext cx="2396689" cy="1348137"/>
          </a:xfrm>
          <a:prstGeom prst="rect">
            <a:avLst/>
          </a:prstGeom>
        </p:spPr>
      </p:pic>
      <p:pic>
        <p:nvPicPr>
          <p:cNvPr id="15" name="Immagine 14">
            <a:extLst>
              <a:ext uri="{FF2B5EF4-FFF2-40B4-BE49-F238E27FC236}">
                <a16:creationId xmlns:a16="http://schemas.microsoft.com/office/drawing/2014/main" id="{53D3F43A-F462-4140-9734-A86CB3FAF0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8406" y="1480968"/>
            <a:ext cx="1736622" cy="1891678"/>
          </a:xfrm>
          <a:prstGeom prst="rect">
            <a:avLst/>
          </a:prstGeom>
        </p:spPr>
      </p:pic>
      <p:pic>
        <p:nvPicPr>
          <p:cNvPr id="19" name="Immagine 18">
            <a:extLst>
              <a:ext uri="{FF2B5EF4-FFF2-40B4-BE49-F238E27FC236}">
                <a16:creationId xmlns:a16="http://schemas.microsoft.com/office/drawing/2014/main" id="{4C759F74-701F-4C9B-BB86-1236EBFDBCA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1125" y="2798127"/>
            <a:ext cx="2843522" cy="1883833"/>
          </a:xfrm>
          <a:prstGeom prst="rect">
            <a:avLst/>
          </a:prstGeom>
        </p:spPr>
      </p:pic>
      <p:pic>
        <p:nvPicPr>
          <p:cNvPr id="21" name="Immagine 20">
            <a:extLst>
              <a:ext uri="{FF2B5EF4-FFF2-40B4-BE49-F238E27FC236}">
                <a16:creationId xmlns:a16="http://schemas.microsoft.com/office/drawing/2014/main" id="{4D3C52AF-A9D1-4AD8-A920-3D12BE9FB5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93767" y="0"/>
            <a:ext cx="2906445" cy="1930400"/>
          </a:xfrm>
          <a:prstGeom prst="rect">
            <a:avLst/>
          </a:prstGeom>
        </p:spPr>
      </p:pic>
      <p:pic>
        <p:nvPicPr>
          <p:cNvPr id="7" name="Immagine 6">
            <a:extLst>
              <a:ext uri="{FF2B5EF4-FFF2-40B4-BE49-F238E27FC236}">
                <a16:creationId xmlns:a16="http://schemas.microsoft.com/office/drawing/2014/main" id="{48D4F9A0-7235-4E19-90AC-ED63B60C305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093" y="1544597"/>
            <a:ext cx="2998783" cy="2257907"/>
          </a:xfrm>
          <a:prstGeom prst="rect">
            <a:avLst/>
          </a:prstGeom>
          <a:ln w="76200">
            <a:solidFill>
              <a:schemeClr val="accent4">
                <a:lumMod val="40000"/>
                <a:lumOff val="60000"/>
              </a:schemeClr>
            </a:solidFill>
          </a:ln>
        </p:spPr>
      </p:pic>
      <p:pic>
        <p:nvPicPr>
          <p:cNvPr id="6" name="Immagine 5">
            <a:extLst>
              <a:ext uri="{FF2B5EF4-FFF2-40B4-BE49-F238E27FC236}">
                <a16:creationId xmlns:a16="http://schemas.microsoft.com/office/drawing/2014/main" id="{35E2013F-E4AE-4102-8A96-4E41516237A7}"/>
              </a:ext>
            </a:extLst>
          </p:cNvPr>
          <p:cNvPicPr>
            <a:picLocks noChangeAspect="1"/>
          </p:cNvPicPr>
          <p:nvPr/>
        </p:nvPicPr>
        <p:blipFill rotWithShape="1">
          <a:blip r:embed="rId11">
            <a:extLst>
              <a:ext uri="{28A0092B-C50C-407E-A947-70E740481C1C}">
                <a14:useLocalDpi xmlns:a14="http://schemas.microsoft.com/office/drawing/2010/main" val="0"/>
              </a:ext>
            </a:extLst>
          </a:blip>
          <a:srcRect l="14037" r="13725"/>
          <a:stretch/>
        </p:blipFill>
        <p:spPr>
          <a:xfrm>
            <a:off x="4503765" y="4488489"/>
            <a:ext cx="3287650" cy="2336236"/>
          </a:xfrm>
          <a:prstGeom prst="rect">
            <a:avLst/>
          </a:prstGeom>
          <a:ln w="76200">
            <a:solidFill>
              <a:srgbClr val="92D050"/>
            </a:solidFill>
          </a:ln>
        </p:spPr>
      </p:pic>
      <p:pic>
        <p:nvPicPr>
          <p:cNvPr id="5" name="Immagine 4">
            <a:extLst>
              <a:ext uri="{FF2B5EF4-FFF2-40B4-BE49-F238E27FC236}">
                <a16:creationId xmlns:a16="http://schemas.microsoft.com/office/drawing/2014/main" id="{E2B86CC3-BB0F-4C6D-BAA2-F8B39D1BD3A7}"/>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13000"/>
                    </a14:imgEffect>
                  </a14:imgLayer>
                </a14:imgProps>
              </a:ext>
              <a:ext uri="{28A0092B-C50C-407E-A947-70E740481C1C}">
                <a14:useLocalDpi xmlns:a14="http://schemas.microsoft.com/office/drawing/2010/main" val="0"/>
              </a:ext>
            </a:extLst>
          </a:blip>
          <a:stretch>
            <a:fillRect/>
          </a:stretch>
        </p:blipFill>
        <p:spPr>
          <a:xfrm>
            <a:off x="7788422" y="249481"/>
            <a:ext cx="2950343" cy="1967859"/>
          </a:xfrm>
          <a:prstGeom prst="rect">
            <a:avLst/>
          </a:prstGeom>
          <a:ln w="76200">
            <a:solidFill>
              <a:schemeClr val="accent6">
                <a:lumMod val="75000"/>
              </a:schemeClr>
            </a:solidFill>
          </a:ln>
        </p:spPr>
      </p:pic>
    </p:spTree>
    <p:extLst>
      <p:ext uri="{BB962C8B-B14F-4D97-AF65-F5344CB8AC3E}">
        <p14:creationId xmlns:p14="http://schemas.microsoft.com/office/powerpoint/2010/main" val="479948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967D11A3-8835-49A7-826A-BA9BED2867DD}"/>
              </a:ext>
            </a:extLst>
          </p:cNvPr>
          <p:cNvGrpSpPr/>
          <p:nvPr/>
        </p:nvGrpSpPr>
        <p:grpSpPr>
          <a:xfrm>
            <a:off x="0" y="0"/>
            <a:ext cx="12192000" cy="8091254"/>
            <a:chOff x="0" y="0"/>
            <a:chExt cx="12192000" cy="8091254"/>
          </a:xfrm>
        </p:grpSpPr>
        <p:sp>
          <p:nvSpPr>
            <p:cNvPr id="9" name="Rectangle 2">
              <a:extLst>
                <a:ext uri="{FF2B5EF4-FFF2-40B4-BE49-F238E27FC236}">
                  <a16:creationId xmlns:a16="http://schemas.microsoft.com/office/drawing/2014/main" id="{01026C1F-155C-4A54-BEAA-EBA4CB2B4C8F}"/>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10" name="Rettangolo 9">
              <a:extLst>
                <a:ext uri="{FF2B5EF4-FFF2-40B4-BE49-F238E27FC236}">
                  <a16:creationId xmlns:a16="http://schemas.microsoft.com/office/drawing/2014/main" id="{6F8B6675-1078-486C-AC76-28C67DB8FF6B}"/>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11" name="Rettangolo 10">
            <a:extLst>
              <a:ext uri="{FF2B5EF4-FFF2-40B4-BE49-F238E27FC236}">
                <a16:creationId xmlns:a16="http://schemas.microsoft.com/office/drawing/2014/main" id="{9FFF497B-AE85-40D5-97AD-B4644DD85BBE}"/>
              </a:ext>
            </a:extLst>
          </p:cNvPr>
          <p:cNvSpPr/>
          <p:nvPr/>
        </p:nvSpPr>
        <p:spPr>
          <a:xfrm>
            <a:off x="609599" y="681037"/>
            <a:ext cx="11085689" cy="5495926"/>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6" name="Segnaposto contenuto 5">
            <a:extLst>
              <a:ext uri="{FF2B5EF4-FFF2-40B4-BE49-F238E27FC236}">
                <a16:creationId xmlns:a16="http://schemas.microsoft.com/office/drawing/2014/main" id="{7913EDD7-0558-42D6-BCC0-12978B4DF129}"/>
              </a:ext>
            </a:extLst>
          </p:cNvPr>
          <p:cNvSpPr>
            <a:spLocks noGrp="1"/>
          </p:cNvSpPr>
          <p:nvPr>
            <p:ph idx="1"/>
          </p:nvPr>
        </p:nvSpPr>
        <p:spPr>
          <a:noFill/>
        </p:spPr>
        <p:txBody>
          <a:bodyPr>
            <a:normAutofit lnSpcReduction="10000"/>
          </a:bodyPr>
          <a:lstStyle/>
          <a:p>
            <a:pPr marL="0" indent="0">
              <a:buNone/>
            </a:pPr>
            <a:r>
              <a:rPr lang="en-GB" dirty="0"/>
              <a:t>It’s pleasantly warm outside. The average temperature is pretty nice, but there are some colder or warmer areas around, so the world is divided in four habitats. </a:t>
            </a:r>
          </a:p>
          <a:p>
            <a:pPr marL="0" indent="0">
              <a:buNone/>
            </a:pPr>
            <a:r>
              <a:rPr lang="en-GB" dirty="0"/>
              <a:t>The savannah is occupied by different species, perfectly adapted to their habitat. Life is easy.</a:t>
            </a:r>
          </a:p>
          <a:p>
            <a:pPr marL="0" indent="0">
              <a:buNone/>
            </a:pPr>
            <a:r>
              <a:rPr lang="en-GB" dirty="0"/>
              <a:t>But every now and then the climate changes.</a:t>
            </a:r>
            <a:r>
              <a:rPr lang="en-GB" dirty="0">
                <a:solidFill>
                  <a:schemeClr val="accent1"/>
                </a:solidFill>
              </a:rPr>
              <a:t> </a:t>
            </a:r>
            <a:r>
              <a:rPr lang="en-GB" dirty="0"/>
              <a:t>When the temperature increases the savannah expands; when it drops it shrinks and the ice grows. In order to survive, species need to adapt quickly and become new ones, or they will get extinct.</a:t>
            </a:r>
          </a:p>
          <a:p>
            <a:pPr marL="0" indent="0">
              <a:buNone/>
            </a:pPr>
            <a:r>
              <a:rPr lang="en-GB" dirty="0"/>
              <a:t>Do you have what is needed to survive? Which species will you be in 10 million years (=30 minutes)?</a:t>
            </a:r>
          </a:p>
        </p:txBody>
      </p:sp>
      <p:sp>
        <p:nvSpPr>
          <p:cNvPr id="2" name="Titolo 1">
            <a:extLst>
              <a:ext uri="{FF2B5EF4-FFF2-40B4-BE49-F238E27FC236}">
                <a16:creationId xmlns:a16="http://schemas.microsoft.com/office/drawing/2014/main" id="{E8075372-3221-482E-9BE0-5EC577B7CF7A}"/>
              </a:ext>
            </a:extLst>
          </p:cNvPr>
          <p:cNvSpPr>
            <a:spLocks noGrp="1"/>
          </p:cNvSpPr>
          <p:nvPr>
            <p:ph type="title"/>
          </p:nvPr>
        </p:nvSpPr>
        <p:spPr/>
        <p:txBody>
          <a:bodyPr>
            <a:normAutofit/>
          </a:bodyPr>
          <a:lstStyle/>
          <a:p>
            <a:r>
              <a:rPr lang="en-GB" dirty="0"/>
              <a:t>Introduction</a:t>
            </a:r>
          </a:p>
        </p:txBody>
      </p:sp>
    </p:spTree>
    <p:extLst>
      <p:ext uri="{BB962C8B-B14F-4D97-AF65-F5344CB8AC3E}">
        <p14:creationId xmlns:p14="http://schemas.microsoft.com/office/powerpoint/2010/main" val="7880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120C4831-DFCF-4451-BCA2-0EE9E87F1BA8}"/>
              </a:ext>
            </a:extLst>
          </p:cNvPr>
          <p:cNvGrpSpPr/>
          <p:nvPr/>
        </p:nvGrpSpPr>
        <p:grpSpPr>
          <a:xfrm>
            <a:off x="0" y="0"/>
            <a:ext cx="12192000" cy="8091254"/>
            <a:chOff x="0" y="0"/>
            <a:chExt cx="12192000" cy="8091254"/>
          </a:xfrm>
        </p:grpSpPr>
        <p:sp>
          <p:nvSpPr>
            <p:cNvPr id="7" name="Rectangle 2">
              <a:extLst>
                <a:ext uri="{FF2B5EF4-FFF2-40B4-BE49-F238E27FC236}">
                  <a16:creationId xmlns:a16="http://schemas.microsoft.com/office/drawing/2014/main" id="{1A92CD05-9C18-408F-ACE9-B77AEB049681}"/>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8" name="Rettangolo 7">
              <a:extLst>
                <a:ext uri="{FF2B5EF4-FFF2-40B4-BE49-F238E27FC236}">
                  <a16:creationId xmlns:a16="http://schemas.microsoft.com/office/drawing/2014/main" id="{B5687A6B-FAFA-4D14-9DF9-550DA9360DD8}"/>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9" name="Rettangolo 8">
            <a:extLst>
              <a:ext uri="{FF2B5EF4-FFF2-40B4-BE49-F238E27FC236}">
                <a16:creationId xmlns:a16="http://schemas.microsoft.com/office/drawing/2014/main" id="{82D1BFC5-7BDA-4B0B-A6A7-54FD0162B6DF}"/>
              </a:ext>
            </a:extLst>
          </p:cNvPr>
          <p:cNvSpPr/>
          <p:nvPr/>
        </p:nvSpPr>
        <p:spPr>
          <a:xfrm>
            <a:off x="609599" y="681037"/>
            <a:ext cx="11085689" cy="5495926"/>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2" name="Titolo 1">
            <a:extLst>
              <a:ext uri="{FF2B5EF4-FFF2-40B4-BE49-F238E27FC236}">
                <a16:creationId xmlns:a16="http://schemas.microsoft.com/office/drawing/2014/main" id="{725520D2-9970-4BBA-A4AE-182AA112425C}"/>
              </a:ext>
            </a:extLst>
          </p:cNvPr>
          <p:cNvSpPr>
            <a:spLocks noGrp="1"/>
          </p:cNvSpPr>
          <p:nvPr>
            <p:ph type="title"/>
          </p:nvPr>
        </p:nvSpPr>
        <p:spPr/>
        <p:txBody>
          <a:bodyPr/>
          <a:lstStyle/>
          <a:p>
            <a:r>
              <a:rPr lang="en-GB" dirty="0"/>
              <a:t>Contents (up to 5 players)</a:t>
            </a:r>
          </a:p>
        </p:txBody>
      </p:sp>
      <p:sp>
        <p:nvSpPr>
          <p:cNvPr id="3" name="Segnaposto contenuto 2">
            <a:extLst>
              <a:ext uri="{FF2B5EF4-FFF2-40B4-BE49-F238E27FC236}">
                <a16:creationId xmlns:a16="http://schemas.microsoft.com/office/drawing/2014/main" id="{A1105D64-D5EA-4EB4-B073-CE31C98DFF3C}"/>
              </a:ext>
            </a:extLst>
          </p:cNvPr>
          <p:cNvSpPr>
            <a:spLocks noGrp="1"/>
          </p:cNvSpPr>
          <p:nvPr>
            <p:ph idx="1"/>
          </p:nvPr>
        </p:nvSpPr>
        <p:spPr/>
        <p:txBody>
          <a:bodyPr>
            <a:normAutofit/>
          </a:bodyPr>
          <a:lstStyle/>
          <a:p>
            <a:r>
              <a:rPr lang="en-GB" dirty="0"/>
              <a:t>5 boards showing how the habitats are distributed with different temperature, numbered from 1 (coldest) to 5 (warmest).</a:t>
            </a:r>
          </a:p>
          <a:p>
            <a:r>
              <a:rPr lang="en-GB" dirty="0"/>
              <a:t>5 species figurines</a:t>
            </a:r>
          </a:p>
          <a:p>
            <a:r>
              <a:rPr lang="en-GB" dirty="0"/>
              <a:t>20 tokens (5 for each habitat) </a:t>
            </a:r>
          </a:p>
          <a:p>
            <a:r>
              <a:rPr lang="en-GB" dirty="0"/>
              <a:t>51 mutation cards (5</a:t>
            </a:r>
            <a:r>
              <a:rPr lang="en-GB" b="1" dirty="0">
                <a:sym typeface="Wingdings 3" panose="05040102010807070707" pitchFamily="18" charset="2"/>
              </a:rPr>
              <a:t> </a:t>
            </a:r>
            <a:r>
              <a:rPr lang="en-GB" dirty="0">
                <a:sym typeface="Wingdings 3" panose="05040102010807070707" pitchFamily="18" charset="2"/>
              </a:rPr>
              <a:t>“+1”</a:t>
            </a:r>
            <a:r>
              <a:rPr lang="en-GB" dirty="0">
                <a:sym typeface="Wingdings" panose="05000000000000000000" pitchFamily="2" charset="2"/>
              </a:rPr>
              <a:t> and 5 “-1” for </a:t>
            </a:r>
            <a:r>
              <a:rPr lang="en-GB" dirty="0"/>
              <a:t>each gene, 10 neutral mutations, 1 deleterious mutation) </a:t>
            </a:r>
          </a:p>
          <a:p>
            <a:r>
              <a:rPr lang="en-GB" dirty="0"/>
              <a:t>5 Genomes tables</a:t>
            </a:r>
          </a:p>
          <a:p>
            <a:r>
              <a:rPr lang="en-GB" dirty="0"/>
              <a:t>15 Small stones to mark the adaptation on the genome board.</a:t>
            </a:r>
          </a:p>
          <a:p>
            <a:r>
              <a:rPr lang="en-GB" dirty="0"/>
              <a:t>1 dice</a:t>
            </a:r>
          </a:p>
        </p:txBody>
      </p:sp>
    </p:spTree>
    <p:extLst>
      <p:ext uri="{BB962C8B-B14F-4D97-AF65-F5344CB8AC3E}">
        <p14:creationId xmlns:p14="http://schemas.microsoft.com/office/powerpoint/2010/main" val="1127182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uppo 14">
            <a:extLst>
              <a:ext uri="{FF2B5EF4-FFF2-40B4-BE49-F238E27FC236}">
                <a16:creationId xmlns:a16="http://schemas.microsoft.com/office/drawing/2014/main" id="{F2B93A3D-754C-4AD0-B8FC-5F99319F9500}"/>
              </a:ext>
            </a:extLst>
          </p:cNvPr>
          <p:cNvGrpSpPr/>
          <p:nvPr/>
        </p:nvGrpSpPr>
        <p:grpSpPr>
          <a:xfrm>
            <a:off x="0" y="0"/>
            <a:ext cx="12192000" cy="8091254"/>
            <a:chOff x="0" y="0"/>
            <a:chExt cx="12192000" cy="8091254"/>
          </a:xfrm>
        </p:grpSpPr>
        <p:sp>
          <p:nvSpPr>
            <p:cNvPr id="17" name="Rectangle 2">
              <a:extLst>
                <a:ext uri="{FF2B5EF4-FFF2-40B4-BE49-F238E27FC236}">
                  <a16:creationId xmlns:a16="http://schemas.microsoft.com/office/drawing/2014/main" id="{EF861E62-5BB9-47BD-AFC3-18AE8CF77D48}"/>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18" name="Rettangolo 17">
              <a:extLst>
                <a:ext uri="{FF2B5EF4-FFF2-40B4-BE49-F238E27FC236}">
                  <a16:creationId xmlns:a16="http://schemas.microsoft.com/office/drawing/2014/main" id="{38341F3C-5006-4B3F-82B5-A5C93348F2AD}"/>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19" name="Rettangolo 18">
            <a:extLst>
              <a:ext uri="{FF2B5EF4-FFF2-40B4-BE49-F238E27FC236}">
                <a16:creationId xmlns:a16="http://schemas.microsoft.com/office/drawing/2014/main" id="{A1FD50CF-6B43-4980-A934-7D5407BD0DE2}"/>
              </a:ext>
            </a:extLst>
          </p:cNvPr>
          <p:cNvSpPr/>
          <p:nvPr/>
        </p:nvSpPr>
        <p:spPr>
          <a:xfrm>
            <a:off x="440264" y="681037"/>
            <a:ext cx="8874609" cy="5495926"/>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4" name="Diagramma 3">
            <a:extLst>
              <a:ext uri="{FF2B5EF4-FFF2-40B4-BE49-F238E27FC236}">
                <a16:creationId xmlns:a16="http://schemas.microsoft.com/office/drawing/2014/main" id="{EBB6EEAA-D4BB-45F8-B138-6FD7B11AB583}"/>
              </a:ext>
            </a:extLst>
          </p:cNvPr>
          <p:cNvGraphicFramePr/>
          <p:nvPr>
            <p:extLst>
              <p:ext uri="{D42A27DB-BD31-4B8C-83A1-F6EECF244321}">
                <p14:modId xmlns:p14="http://schemas.microsoft.com/office/powerpoint/2010/main" val="1969762141"/>
              </p:ext>
            </p:extLst>
          </p:nvPr>
        </p:nvGraphicFramePr>
        <p:xfrm>
          <a:off x="8398867" y="177835"/>
          <a:ext cx="4958554" cy="45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olo 1">
            <a:extLst>
              <a:ext uri="{FF2B5EF4-FFF2-40B4-BE49-F238E27FC236}">
                <a16:creationId xmlns:a16="http://schemas.microsoft.com/office/drawing/2014/main" id="{725520D2-9970-4BBA-A4AE-182AA112425C}"/>
              </a:ext>
            </a:extLst>
          </p:cNvPr>
          <p:cNvSpPr>
            <a:spLocks noGrp="1"/>
          </p:cNvSpPr>
          <p:nvPr>
            <p:ph type="title"/>
          </p:nvPr>
        </p:nvSpPr>
        <p:spPr/>
        <p:txBody>
          <a:bodyPr/>
          <a:lstStyle/>
          <a:p>
            <a:r>
              <a:rPr lang="en-GB" dirty="0"/>
              <a:t>Board: Habitats</a:t>
            </a:r>
          </a:p>
        </p:txBody>
      </p:sp>
      <p:sp>
        <p:nvSpPr>
          <p:cNvPr id="3" name="Segnaposto contenuto 2">
            <a:extLst>
              <a:ext uri="{FF2B5EF4-FFF2-40B4-BE49-F238E27FC236}">
                <a16:creationId xmlns:a16="http://schemas.microsoft.com/office/drawing/2014/main" id="{A1105D64-D5EA-4EB4-B073-CE31C98DFF3C}"/>
              </a:ext>
            </a:extLst>
          </p:cNvPr>
          <p:cNvSpPr>
            <a:spLocks noGrp="1"/>
          </p:cNvSpPr>
          <p:nvPr>
            <p:ph idx="1"/>
          </p:nvPr>
        </p:nvSpPr>
        <p:spPr>
          <a:xfrm>
            <a:off x="481664" y="1401059"/>
            <a:ext cx="8833209" cy="5378884"/>
          </a:xfrm>
        </p:spPr>
        <p:txBody>
          <a:bodyPr>
            <a:normAutofit/>
          </a:bodyPr>
          <a:lstStyle/>
          <a:p>
            <a:pPr marL="0" indent="0">
              <a:buNone/>
            </a:pPr>
            <a:r>
              <a:rPr lang="en-GB" dirty="0"/>
              <a:t>There are 4 type of habitat:</a:t>
            </a:r>
          </a:p>
          <a:p>
            <a:r>
              <a:rPr lang="en-GB" b="1" dirty="0"/>
              <a:t>Savannah</a:t>
            </a:r>
            <a:r>
              <a:rPr lang="en-GB" dirty="0"/>
              <a:t>: warm and seasonally humid, not many trees</a:t>
            </a:r>
          </a:p>
          <a:p>
            <a:r>
              <a:rPr lang="en-GB" b="1" dirty="0"/>
              <a:t>Tropical forest</a:t>
            </a:r>
            <a:r>
              <a:rPr lang="en-GB" dirty="0"/>
              <a:t>: warm and humid, tropical trees</a:t>
            </a:r>
          </a:p>
          <a:p>
            <a:r>
              <a:rPr lang="en-GB" b="1" dirty="0"/>
              <a:t>Temperate forest</a:t>
            </a:r>
            <a:r>
              <a:rPr lang="en-GB" dirty="0"/>
              <a:t>: cold and humid, temperate trees</a:t>
            </a:r>
          </a:p>
          <a:p>
            <a:pPr algn="just"/>
            <a:r>
              <a:rPr lang="en-GB" b="1" dirty="0"/>
              <a:t>Tundra</a:t>
            </a:r>
            <a:r>
              <a:rPr lang="en-GB" dirty="0"/>
              <a:t>: cold and dry, few vegetation, no trees</a:t>
            </a:r>
          </a:p>
        </p:txBody>
      </p:sp>
      <p:pic>
        <p:nvPicPr>
          <p:cNvPr id="13" name="Immagine 12">
            <a:extLst>
              <a:ext uri="{FF2B5EF4-FFF2-40B4-BE49-F238E27FC236}">
                <a16:creationId xmlns:a16="http://schemas.microsoft.com/office/drawing/2014/main" id="{D60E1BA4-CB7B-4BD8-A396-258BB5363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9111" y="4787068"/>
            <a:ext cx="3542889" cy="1992875"/>
          </a:xfrm>
          <a:prstGeom prst="rect">
            <a:avLst/>
          </a:prstGeom>
          <a:ln w="76200">
            <a:solidFill>
              <a:schemeClr val="bg1">
                <a:lumMod val="95000"/>
              </a:schemeClr>
            </a:solidFill>
          </a:ln>
        </p:spPr>
      </p:pic>
      <p:pic>
        <p:nvPicPr>
          <p:cNvPr id="11" name="Immagine 10">
            <a:extLst>
              <a:ext uri="{FF2B5EF4-FFF2-40B4-BE49-F238E27FC236}">
                <a16:creationId xmlns:a16="http://schemas.microsoft.com/office/drawing/2014/main" id="{E28ADC91-136B-4918-8E67-C2B95A45180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3000"/>
                    </a14:imgEffect>
                  </a14:imgLayer>
                </a14:imgProps>
              </a:ext>
              <a:ext uri="{28A0092B-C50C-407E-A947-70E740481C1C}">
                <a14:useLocalDpi xmlns:a14="http://schemas.microsoft.com/office/drawing/2010/main" val="0"/>
              </a:ext>
            </a:extLst>
          </a:blip>
          <a:stretch>
            <a:fillRect/>
          </a:stretch>
        </p:blipFill>
        <p:spPr>
          <a:xfrm>
            <a:off x="5982500" y="3982456"/>
            <a:ext cx="3332373" cy="2222670"/>
          </a:xfrm>
          <a:prstGeom prst="rect">
            <a:avLst/>
          </a:prstGeom>
          <a:ln w="76200">
            <a:solidFill>
              <a:schemeClr val="accent6">
                <a:lumMod val="75000"/>
              </a:schemeClr>
            </a:solidFill>
          </a:ln>
        </p:spPr>
      </p:pic>
      <p:pic>
        <p:nvPicPr>
          <p:cNvPr id="9" name="Immagine 8">
            <a:extLst>
              <a:ext uri="{FF2B5EF4-FFF2-40B4-BE49-F238E27FC236}">
                <a16:creationId xmlns:a16="http://schemas.microsoft.com/office/drawing/2014/main" id="{2903AAE3-8BD3-4456-AA70-3A4375DE10AE}"/>
              </a:ext>
            </a:extLst>
          </p:cNvPr>
          <p:cNvPicPr>
            <a:picLocks noChangeAspect="1"/>
          </p:cNvPicPr>
          <p:nvPr/>
        </p:nvPicPr>
        <p:blipFill rotWithShape="1">
          <a:blip r:embed="rId10">
            <a:extLst>
              <a:ext uri="{28A0092B-C50C-407E-A947-70E740481C1C}">
                <a14:useLocalDpi xmlns:a14="http://schemas.microsoft.com/office/drawing/2010/main" val="0"/>
              </a:ext>
            </a:extLst>
          </a:blip>
          <a:srcRect l="14037" r="13725"/>
          <a:stretch/>
        </p:blipFill>
        <p:spPr>
          <a:xfrm>
            <a:off x="2999677" y="4239363"/>
            <a:ext cx="3713357" cy="2638747"/>
          </a:xfrm>
          <a:prstGeom prst="rect">
            <a:avLst/>
          </a:prstGeom>
          <a:ln w="76200">
            <a:solidFill>
              <a:srgbClr val="92D050"/>
            </a:solidFill>
          </a:ln>
        </p:spPr>
      </p:pic>
      <p:pic>
        <p:nvPicPr>
          <p:cNvPr id="7" name="Immagine 6">
            <a:extLst>
              <a:ext uri="{FF2B5EF4-FFF2-40B4-BE49-F238E27FC236}">
                <a16:creationId xmlns:a16="http://schemas.microsoft.com/office/drawing/2014/main" id="{B82FBFB0-6937-4C6B-90F6-B92114B5A9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 y="3970839"/>
            <a:ext cx="3387085" cy="2550276"/>
          </a:xfrm>
          <a:prstGeom prst="rect">
            <a:avLst/>
          </a:prstGeom>
          <a:ln w="76200">
            <a:solidFill>
              <a:schemeClr val="accent4">
                <a:lumMod val="60000"/>
                <a:lumOff val="40000"/>
              </a:schemeClr>
            </a:solidFill>
          </a:ln>
        </p:spPr>
      </p:pic>
      <p:pic>
        <p:nvPicPr>
          <p:cNvPr id="6" name="Immagine 5">
            <a:extLst>
              <a:ext uri="{FF2B5EF4-FFF2-40B4-BE49-F238E27FC236}">
                <a16:creationId xmlns:a16="http://schemas.microsoft.com/office/drawing/2014/main" id="{AAB1D4A5-D85A-42EE-9B74-596FB12D382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81147" y="3956627"/>
            <a:ext cx="720000" cy="720000"/>
          </a:xfrm>
          <a:prstGeom prst="rect">
            <a:avLst/>
          </a:prstGeom>
        </p:spPr>
      </p:pic>
      <p:pic>
        <p:nvPicPr>
          <p:cNvPr id="10" name="Immagine 9">
            <a:extLst>
              <a:ext uri="{FF2B5EF4-FFF2-40B4-BE49-F238E27FC236}">
                <a16:creationId xmlns:a16="http://schemas.microsoft.com/office/drawing/2014/main" id="{E9C76F07-87CB-4578-8C15-2702AB0F7C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21159" y="4239363"/>
            <a:ext cx="720000" cy="720000"/>
          </a:xfrm>
          <a:prstGeom prst="rect">
            <a:avLst/>
          </a:prstGeom>
        </p:spPr>
      </p:pic>
      <p:pic>
        <p:nvPicPr>
          <p:cNvPr id="14" name="Immagine 13">
            <a:extLst>
              <a:ext uri="{FF2B5EF4-FFF2-40B4-BE49-F238E27FC236}">
                <a16:creationId xmlns:a16="http://schemas.microsoft.com/office/drawing/2014/main" id="{9422B584-8AEB-4957-92C5-06661A4178E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94873" y="3956627"/>
            <a:ext cx="720000" cy="720000"/>
          </a:xfrm>
          <a:prstGeom prst="rect">
            <a:avLst/>
          </a:prstGeom>
        </p:spPr>
      </p:pic>
      <p:pic>
        <p:nvPicPr>
          <p:cNvPr id="16" name="Immagine 15">
            <a:extLst>
              <a:ext uri="{FF2B5EF4-FFF2-40B4-BE49-F238E27FC236}">
                <a16:creationId xmlns:a16="http://schemas.microsoft.com/office/drawing/2014/main" id="{8DEA0305-E558-493E-A7C1-2F9969A06B7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472886" y="4778636"/>
            <a:ext cx="720000" cy="720000"/>
          </a:xfrm>
          <a:prstGeom prst="rect">
            <a:avLst/>
          </a:prstGeom>
        </p:spPr>
      </p:pic>
    </p:spTree>
    <p:extLst>
      <p:ext uri="{BB962C8B-B14F-4D97-AF65-F5344CB8AC3E}">
        <p14:creationId xmlns:p14="http://schemas.microsoft.com/office/powerpoint/2010/main" val="3915481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uppo 15">
            <a:extLst>
              <a:ext uri="{FF2B5EF4-FFF2-40B4-BE49-F238E27FC236}">
                <a16:creationId xmlns:a16="http://schemas.microsoft.com/office/drawing/2014/main" id="{A60B28A9-B38E-4B4F-8A96-3B564258211C}"/>
              </a:ext>
            </a:extLst>
          </p:cNvPr>
          <p:cNvGrpSpPr/>
          <p:nvPr/>
        </p:nvGrpSpPr>
        <p:grpSpPr>
          <a:xfrm>
            <a:off x="0" y="0"/>
            <a:ext cx="12192000" cy="8091254"/>
            <a:chOff x="0" y="0"/>
            <a:chExt cx="12192000" cy="8091254"/>
          </a:xfrm>
        </p:grpSpPr>
        <p:sp>
          <p:nvSpPr>
            <p:cNvPr id="17" name="Rectangle 2">
              <a:extLst>
                <a:ext uri="{FF2B5EF4-FFF2-40B4-BE49-F238E27FC236}">
                  <a16:creationId xmlns:a16="http://schemas.microsoft.com/office/drawing/2014/main" id="{AE6B8C42-E449-426B-B761-064DBE00D978}"/>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18" name="Rettangolo 17">
              <a:extLst>
                <a:ext uri="{FF2B5EF4-FFF2-40B4-BE49-F238E27FC236}">
                  <a16:creationId xmlns:a16="http://schemas.microsoft.com/office/drawing/2014/main" id="{5FF94821-16BA-4E40-A73A-E93DA4CBE8C5}"/>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19" name="Rettangolo 18">
            <a:extLst>
              <a:ext uri="{FF2B5EF4-FFF2-40B4-BE49-F238E27FC236}">
                <a16:creationId xmlns:a16="http://schemas.microsoft.com/office/drawing/2014/main" id="{F47C5E13-C7D8-4C74-B83E-425A983887CC}"/>
              </a:ext>
            </a:extLst>
          </p:cNvPr>
          <p:cNvSpPr/>
          <p:nvPr/>
        </p:nvSpPr>
        <p:spPr>
          <a:xfrm>
            <a:off x="609599" y="681037"/>
            <a:ext cx="11085689" cy="5811838"/>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2" name="Titolo 1">
            <a:extLst>
              <a:ext uri="{FF2B5EF4-FFF2-40B4-BE49-F238E27FC236}">
                <a16:creationId xmlns:a16="http://schemas.microsoft.com/office/drawing/2014/main" id="{725520D2-9970-4BBA-A4AE-182AA112425C}"/>
              </a:ext>
            </a:extLst>
          </p:cNvPr>
          <p:cNvSpPr>
            <a:spLocks noGrp="1"/>
          </p:cNvSpPr>
          <p:nvPr>
            <p:ph type="title"/>
          </p:nvPr>
        </p:nvSpPr>
        <p:spPr/>
        <p:txBody>
          <a:bodyPr/>
          <a:lstStyle/>
          <a:p>
            <a:r>
              <a:rPr lang="en-GB" dirty="0"/>
              <a:t>Board: Climate</a:t>
            </a:r>
          </a:p>
        </p:txBody>
      </p:sp>
      <p:sp>
        <p:nvSpPr>
          <p:cNvPr id="3" name="Segnaposto contenuto 2">
            <a:extLst>
              <a:ext uri="{FF2B5EF4-FFF2-40B4-BE49-F238E27FC236}">
                <a16:creationId xmlns:a16="http://schemas.microsoft.com/office/drawing/2014/main" id="{A1105D64-D5EA-4EB4-B073-CE31C98DFF3C}"/>
              </a:ext>
            </a:extLst>
          </p:cNvPr>
          <p:cNvSpPr>
            <a:spLocks noGrp="1"/>
          </p:cNvSpPr>
          <p:nvPr>
            <p:ph idx="1"/>
          </p:nvPr>
        </p:nvSpPr>
        <p:spPr>
          <a:xfrm>
            <a:off x="3862137" y="1539274"/>
            <a:ext cx="8066460" cy="2515368"/>
          </a:xfrm>
        </p:spPr>
        <p:txBody>
          <a:bodyPr>
            <a:normAutofit fontScale="85000" lnSpcReduction="20000"/>
          </a:bodyPr>
          <a:lstStyle/>
          <a:p>
            <a:pPr marL="0" indent="0">
              <a:buNone/>
            </a:pPr>
            <a:r>
              <a:rPr lang="en-GB" sz="3200" dirty="0"/>
              <a:t>There are 5 levels of temperature (bar on the left) each one associated to a specific combination of the 4 habitats. </a:t>
            </a:r>
          </a:p>
          <a:p>
            <a:pPr marL="0" indent="0">
              <a:buNone/>
            </a:pPr>
            <a:r>
              <a:rPr lang="en-GB" sz="3200" dirty="0"/>
              <a:t>Their proportions on the board are based </a:t>
            </a:r>
            <a:br>
              <a:rPr lang="en-GB" sz="3200" dirty="0"/>
            </a:br>
            <a:r>
              <a:rPr lang="en-GB" sz="3200" dirty="0"/>
              <a:t>on the overall level of temperature.</a:t>
            </a:r>
          </a:p>
          <a:p>
            <a:pPr marL="0" indent="0">
              <a:buNone/>
            </a:pPr>
            <a:r>
              <a:rPr lang="en-GB" sz="3200" dirty="0"/>
              <a:t>Every now and then the climate changes, and the species may find themselves in a new habitat.</a:t>
            </a:r>
          </a:p>
        </p:txBody>
      </p:sp>
      <p:sp>
        <p:nvSpPr>
          <p:cNvPr id="10" name="Segnaposto contenuto 2">
            <a:extLst>
              <a:ext uri="{FF2B5EF4-FFF2-40B4-BE49-F238E27FC236}">
                <a16:creationId xmlns:a16="http://schemas.microsoft.com/office/drawing/2014/main" id="{CC5ABFBF-FE48-43A3-8BA4-85B51FDFE238}"/>
              </a:ext>
            </a:extLst>
          </p:cNvPr>
          <p:cNvSpPr txBox="1">
            <a:spLocks/>
          </p:cNvSpPr>
          <p:nvPr/>
        </p:nvSpPr>
        <p:spPr>
          <a:xfrm>
            <a:off x="613362" y="1395132"/>
            <a:ext cx="545431" cy="8359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dirty="0"/>
              <a:t>1</a:t>
            </a:r>
          </a:p>
        </p:txBody>
      </p:sp>
      <p:pic>
        <p:nvPicPr>
          <p:cNvPr id="27" name="Immagine 26">
            <a:extLst>
              <a:ext uri="{FF2B5EF4-FFF2-40B4-BE49-F238E27FC236}">
                <a16:creationId xmlns:a16="http://schemas.microsoft.com/office/drawing/2014/main" id="{7A7DE87C-779F-417A-BA41-A97CC012CC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844" y="1946403"/>
            <a:ext cx="2400000" cy="1800000"/>
          </a:xfrm>
          <a:prstGeom prst="rect">
            <a:avLst/>
          </a:prstGeom>
          <a:ln w="76200">
            <a:solidFill>
              <a:schemeClr val="tx1"/>
            </a:solidFill>
          </a:ln>
        </p:spPr>
      </p:pic>
      <p:grpSp>
        <p:nvGrpSpPr>
          <p:cNvPr id="4" name="Gruppo 3">
            <a:extLst>
              <a:ext uri="{FF2B5EF4-FFF2-40B4-BE49-F238E27FC236}">
                <a16:creationId xmlns:a16="http://schemas.microsoft.com/office/drawing/2014/main" id="{733B6546-953D-4CFD-A911-8FAD6C882A80}"/>
              </a:ext>
            </a:extLst>
          </p:cNvPr>
          <p:cNvGrpSpPr/>
          <p:nvPr/>
        </p:nvGrpSpPr>
        <p:grpSpPr>
          <a:xfrm>
            <a:off x="645446" y="3836113"/>
            <a:ext cx="2595398" cy="2451589"/>
            <a:chOff x="645446" y="3836113"/>
            <a:chExt cx="2595398" cy="2451589"/>
          </a:xfrm>
        </p:grpSpPr>
        <p:sp>
          <p:nvSpPr>
            <p:cNvPr id="12" name="Segnaposto contenuto 2">
              <a:extLst>
                <a:ext uri="{FF2B5EF4-FFF2-40B4-BE49-F238E27FC236}">
                  <a16:creationId xmlns:a16="http://schemas.microsoft.com/office/drawing/2014/main" id="{6CC5A033-3E9C-4A61-AA1C-4CED398796C1}"/>
                </a:ext>
              </a:extLst>
            </p:cNvPr>
            <p:cNvSpPr txBox="1">
              <a:spLocks/>
            </p:cNvSpPr>
            <p:nvPr/>
          </p:nvSpPr>
          <p:spPr>
            <a:xfrm>
              <a:off x="645446" y="3836113"/>
              <a:ext cx="545431" cy="8359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dirty="0"/>
                <a:t>2</a:t>
              </a:r>
            </a:p>
          </p:txBody>
        </p:sp>
        <p:pic>
          <p:nvPicPr>
            <p:cNvPr id="29" name="Immagine 28">
              <a:extLst>
                <a:ext uri="{FF2B5EF4-FFF2-40B4-BE49-F238E27FC236}">
                  <a16:creationId xmlns:a16="http://schemas.microsoft.com/office/drawing/2014/main" id="{2392B754-4793-41DA-91BF-946F43B535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44" y="4487702"/>
              <a:ext cx="2400000" cy="1800000"/>
            </a:xfrm>
            <a:prstGeom prst="rect">
              <a:avLst/>
            </a:prstGeom>
            <a:ln w="76200">
              <a:solidFill>
                <a:schemeClr val="tx1"/>
              </a:solidFill>
            </a:ln>
          </p:spPr>
        </p:pic>
      </p:grpSp>
      <p:grpSp>
        <p:nvGrpSpPr>
          <p:cNvPr id="5" name="Gruppo 4">
            <a:extLst>
              <a:ext uri="{FF2B5EF4-FFF2-40B4-BE49-F238E27FC236}">
                <a16:creationId xmlns:a16="http://schemas.microsoft.com/office/drawing/2014/main" id="{D9E83479-ADF9-499E-A93C-29A1E919C6C8}"/>
              </a:ext>
            </a:extLst>
          </p:cNvPr>
          <p:cNvGrpSpPr/>
          <p:nvPr/>
        </p:nvGrpSpPr>
        <p:grpSpPr>
          <a:xfrm>
            <a:off x="3396448" y="3836113"/>
            <a:ext cx="2594179" cy="2451589"/>
            <a:chOff x="3327495" y="3836113"/>
            <a:chExt cx="2594179" cy="2451589"/>
          </a:xfrm>
        </p:grpSpPr>
        <p:sp>
          <p:nvSpPr>
            <p:cNvPr id="13" name="Segnaposto contenuto 2">
              <a:extLst>
                <a:ext uri="{FF2B5EF4-FFF2-40B4-BE49-F238E27FC236}">
                  <a16:creationId xmlns:a16="http://schemas.microsoft.com/office/drawing/2014/main" id="{4BD0840F-038C-44CC-944B-7056B8A0AE92}"/>
                </a:ext>
              </a:extLst>
            </p:cNvPr>
            <p:cNvSpPr txBox="1">
              <a:spLocks/>
            </p:cNvSpPr>
            <p:nvPr/>
          </p:nvSpPr>
          <p:spPr>
            <a:xfrm>
              <a:off x="3327495" y="3836113"/>
              <a:ext cx="545431" cy="8359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dirty="0"/>
                <a:t>3</a:t>
              </a:r>
            </a:p>
          </p:txBody>
        </p:sp>
        <p:pic>
          <p:nvPicPr>
            <p:cNvPr id="31" name="Immagine 30">
              <a:extLst>
                <a:ext uri="{FF2B5EF4-FFF2-40B4-BE49-F238E27FC236}">
                  <a16:creationId xmlns:a16="http://schemas.microsoft.com/office/drawing/2014/main" id="{AA8DD57D-DC63-4EB6-ADFD-1C19A1FBB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674" y="4487702"/>
              <a:ext cx="2400000" cy="1800000"/>
            </a:xfrm>
            <a:prstGeom prst="rect">
              <a:avLst/>
            </a:prstGeom>
            <a:ln w="76200">
              <a:solidFill>
                <a:schemeClr val="tx1"/>
              </a:solidFill>
            </a:ln>
          </p:spPr>
        </p:pic>
      </p:grpSp>
      <p:grpSp>
        <p:nvGrpSpPr>
          <p:cNvPr id="6" name="Gruppo 5">
            <a:extLst>
              <a:ext uri="{FF2B5EF4-FFF2-40B4-BE49-F238E27FC236}">
                <a16:creationId xmlns:a16="http://schemas.microsoft.com/office/drawing/2014/main" id="{281BA7CA-1617-4E61-914D-67E89BDCB55B}"/>
              </a:ext>
            </a:extLst>
          </p:cNvPr>
          <p:cNvGrpSpPr/>
          <p:nvPr/>
        </p:nvGrpSpPr>
        <p:grpSpPr>
          <a:xfrm>
            <a:off x="6146231" y="3836113"/>
            <a:ext cx="2592960" cy="2451589"/>
            <a:chOff x="6359503" y="3836113"/>
            <a:chExt cx="2592960" cy="2451589"/>
          </a:xfrm>
        </p:grpSpPr>
        <p:sp>
          <p:nvSpPr>
            <p:cNvPr id="14" name="Segnaposto contenuto 2">
              <a:extLst>
                <a:ext uri="{FF2B5EF4-FFF2-40B4-BE49-F238E27FC236}">
                  <a16:creationId xmlns:a16="http://schemas.microsoft.com/office/drawing/2014/main" id="{4094588E-9FA1-497D-BB23-B63EE2EE9CD8}"/>
                </a:ext>
              </a:extLst>
            </p:cNvPr>
            <p:cNvSpPr txBox="1">
              <a:spLocks/>
            </p:cNvSpPr>
            <p:nvPr/>
          </p:nvSpPr>
          <p:spPr>
            <a:xfrm>
              <a:off x="6359503" y="3836113"/>
              <a:ext cx="545431" cy="8359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dirty="0"/>
                <a:t>4</a:t>
              </a:r>
            </a:p>
          </p:txBody>
        </p:sp>
        <p:pic>
          <p:nvPicPr>
            <p:cNvPr id="33" name="Immagine 32">
              <a:extLst>
                <a:ext uri="{FF2B5EF4-FFF2-40B4-BE49-F238E27FC236}">
                  <a16:creationId xmlns:a16="http://schemas.microsoft.com/office/drawing/2014/main" id="{EB070195-3DAB-4C4D-B376-590FE6186E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2463" y="4487702"/>
              <a:ext cx="2400000" cy="1800000"/>
            </a:xfrm>
            <a:prstGeom prst="rect">
              <a:avLst/>
            </a:prstGeom>
            <a:ln w="76200">
              <a:solidFill>
                <a:schemeClr val="tx1"/>
              </a:solidFill>
            </a:ln>
          </p:spPr>
        </p:pic>
      </p:grpSp>
      <p:grpSp>
        <p:nvGrpSpPr>
          <p:cNvPr id="7" name="Gruppo 6">
            <a:extLst>
              <a:ext uri="{FF2B5EF4-FFF2-40B4-BE49-F238E27FC236}">
                <a16:creationId xmlns:a16="http://schemas.microsoft.com/office/drawing/2014/main" id="{8964C9F0-A77B-4F46-BDE6-7742B2EA6402}"/>
              </a:ext>
            </a:extLst>
          </p:cNvPr>
          <p:cNvGrpSpPr/>
          <p:nvPr/>
        </p:nvGrpSpPr>
        <p:grpSpPr>
          <a:xfrm>
            <a:off x="8894794" y="3836113"/>
            <a:ext cx="2591743" cy="2451589"/>
            <a:chOff x="9391510" y="3836113"/>
            <a:chExt cx="2591743" cy="2451589"/>
          </a:xfrm>
        </p:grpSpPr>
        <p:sp>
          <p:nvSpPr>
            <p:cNvPr id="15" name="Segnaposto contenuto 2">
              <a:extLst>
                <a:ext uri="{FF2B5EF4-FFF2-40B4-BE49-F238E27FC236}">
                  <a16:creationId xmlns:a16="http://schemas.microsoft.com/office/drawing/2014/main" id="{E5246C10-4C42-45D7-A917-B52D028B5089}"/>
                </a:ext>
              </a:extLst>
            </p:cNvPr>
            <p:cNvSpPr txBox="1">
              <a:spLocks/>
            </p:cNvSpPr>
            <p:nvPr/>
          </p:nvSpPr>
          <p:spPr>
            <a:xfrm>
              <a:off x="9391510" y="3836113"/>
              <a:ext cx="545431" cy="8359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dirty="0"/>
                <a:t>5</a:t>
              </a:r>
            </a:p>
          </p:txBody>
        </p:sp>
        <p:pic>
          <p:nvPicPr>
            <p:cNvPr id="35" name="Immagine 34">
              <a:extLst>
                <a:ext uri="{FF2B5EF4-FFF2-40B4-BE49-F238E27FC236}">
                  <a16:creationId xmlns:a16="http://schemas.microsoft.com/office/drawing/2014/main" id="{C248B7AD-D9DE-4E43-A385-F9DA3F0437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83253" y="4487702"/>
              <a:ext cx="2400000" cy="1800000"/>
            </a:xfrm>
            <a:prstGeom prst="rect">
              <a:avLst/>
            </a:prstGeom>
            <a:ln w="76200">
              <a:solidFill>
                <a:schemeClr val="tx1"/>
              </a:solidFill>
            </a:ln>
          </p:spPr>
        </p:pic>
      </p:grpSp>
    </p:spTree>
    <p:extLst>
      <p:ext uri="{BB962C8B-B14F-4D97-AF65-F5344CB8AC3E}">
        <p14:creationId xmlns:p14="http://schemas.microsoft.com/office/powerpoint/2010/main" val="381270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CEB5D431-7BE3-4646-A89C-93EE2B409856}"/>
              </a:ext>
            </a:extLst>
          </p:cNvPr>
          <p:cNvGrpSpPr/>
          <p:nvPr/>
        </p:nvGrpSpPr>
        <p:grpSpPr>
          <a:xfrm>
            <a:off x="0" y="0"/>
            <a:ext cx="12192000" cy="8091254"/>
            <a:chOff x="0" y="0"/>
            <a:chExt cx="12192000" cy="8091254"/>
          </a:xfrm>
        </p:grpSpPr>
        <p:sp>
          <p:nvSpPr>
            <p:cNvPr id="5" name="Rectangle 2">
              <a:extLst>
                <a:ext uri="{FF2B5EF4-FFF2-40B4-BE49-F238E27FC236}">
                  <a16:creationId xmlns:a16="http://schemas.microsoft.com/office/drawing/2014/main" id="{D1E2B31A-D09D-4E67-9FF6-C6852EC42FBD}"/>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7" name="Rettangolo 6">
              <a:extLst>
                <a:ext uri="{FF2B5EF4-FFF2-40B4-BE49-F238E27FC236}">
                  <a16:creationId xmlns:a16="http://schemas.microsoft.com/office/drawing/2014/main" id="{95284C4A-EA77-4716-BBEF-DE64668A55B0}"/>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8" name="Rettangolo 7">
            <a:extLst>
              <a:ext uri="{FF2B5EF4-FFF2-40B4-BE49-F238E27FC236}">
                <a16:creationId xmlns:a16="http://schemas.microsoft.com/office/drawing/2014/main" id="{2A462D34-B0F6-4684-A753-74508E58F9A8}"/>
              </a:ext>
            </a:extLst>
          </p:cNvPr>
          <p:cNvSpPr/>
          <p:nvPr/>
        </p:nvSpPr>
        <p:spPr>
          <a:xfrm>
            <a:off x="609599" y="681037"/>
            <a:ext cx="11085689" cy="5495926"/>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6" name="Segnaposto contenuto 5">
            <a:extLst>
              <a:ext uri="{FF2B5EF4-FFF2-40B4-BE49-F238E27FC236}">
                <a16:creationId xmlns:a16="http://schemas.microsoft.com/office/drawing/2014/main" id="{7913EDD7-0558-42D6-BCC0-12978B4DF129}"/>
              </a:ext>
            </a:extLst>
          </p:cNvPr>
          <p:cNvSpPr>
            <a:spLocks noGrp="1"/>
          </p:cNvSpPr>
          <p:nvPr>
            <p:ph idx="1"/>
          </p:nvPr>
        </p:nvSpPr>
        <p:spPr/>
        <p:txBody>
          <a:bodyPr>
            <a:normAutofit lnSpcReduction="10000"/>
          </a:bodyPr>
          <a:lstStyle/>
          <a:p>
            <a:pPr marL="0" indent="0">
              <a:buNone/>
            </a:pPr>
            <a:r>
              <a:rPr lang="en-GB" dirty="0"/>
              <a:t>Can species live everywhere? No! </a:t>
            </a:r>
          </a:p>
          <a:p>
            <a:pPr marL="0" indent="0">
              <a:buNone/>
            </a:pPr>
            <a:r>
              <a:rPr lang="en-GB" dirty="0"/>
              <a:t>Their genome (DNA) contains three genes, coding for three characters: fur colour and type, metabolism, and shape/size of the body. While they live in the savannah each gene is present in a variant that allows them to be adapted to such habitat.</a:t>
            </a:r>
          </a:p>
          <a:p>
            <a:pPr marL="0" indent="0">
              <a:buNone/>
            </a:pPr>
            <a:r>
              <a:rPr lang="en-GB" dirty="0"/>
              <a:t>Luckily, during the game each species collect mutations (mutation cards) that, when needed, may allow to change the gene variants in order to adapt to other habitats and survive in them. </a:t>
            </a:r>
          </a:p>
          <a:p>
            <a:pPr marL="0" indent="0">
              <a:buNone/>
            </a:pPr>
            <a:r>
              <a:rPr lang="en-GB" dirty="0"/>
              <a:t>In order to survive in any given environment the species must possess at least two of the gene variants associated to the habitat itself. </a:t>
            </a:r>
          </a:p>
        </p:txBody>
      </p:sp>
      <p:sp>
        <p:nvSpPr>
          <p:cNvPr id="2" name="Titolo 1">
            <a:extLst>
              <a:ext uri="{FF2B5EF4-FFF2-40B4-BE49-F238E27FC236}">
                <a16:creationId xmlns:a16="http://schemas.microsoft.com/office/drawing/2014/main" id="{E8075372-3221-482E-9BE0-5EC577B7CF7A}"/>
              </a:ext>
            </a:extLst>
          </p:cNvPr>
          <p:cNvSpPr>
            <a:spLocks noGrp="1"/>
          </p:cNvSpPr>
          <p:nvPr>
            <p:ph type="title"/>
          </p:nvPr>
        </p:nvSpPr>
        <p:spPr/>
        <p:txBody>
          <a:bodyPr>
            <a:normAutofit/>
          </a:bodyPr>
          <a:lstStyle/>
          <a:p>
            <a:r>
              <a:rPr lang="en-GB" dirty="0"/>
              <a:t>Climate change and adaptation</a:t>
            </a:r>
          </a:p>
        </p:txBody>
      </p:sp>
    </p:spTree>
    <p:extLst>
      <p:ext uri="{BB962C8B-B14F-4D97-AF65-F5344CB8AC3E}">
        <p14:creationId xmlns:p14="http://schemas.microsoft.com/office/powerpoint/2010/main" val="1398813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po 11">
            <a:extLst>
              <a:ext uri="{FF2B5EF4-FFF2-40B4-BE49-F238E27FC236}">
                <a16:creationId xmlns:a16="http://schemas.microsoft.com/office/drawing/2014/main" id="{929E6488-E048-4EE4-B0C2-74AC215D339B}"/>
              </a:ext>
            </a:extLst>
          </p:cNvPr>
          <p:cNvGrpSpPr/>
          <p:nvPr/>
        </p:nvGrpSpPr>
        <p:grpSpPr>
          <a:xfrm>
            <a:off x="0" y="0"/>
            <a:ext cx="12192000" cy="8091254"/>
            <a:chOff x="0" y="0"/>
            <a:chExt cx="12192000" cy="8091254"/>
          </a:xfrm>
        </p:grpSpPr>
        <p:sp>
          <p:nvSpPr>
            <p:cNvPr id="13" name="Rectangle 2">
              <a:extLst>
                <a:ext uri="{FF2B5EF4-FFF2-40B4-BE49-F238E27FC236}">
                  <a16:creationId xmlns:a16="http://schemas.microsoft.com/office/drawing/2014/main" id="{A810B946-DE0F-42E6-9B3E-F8449A5786A4}"/>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15" name="Rettangolo 14">
              <a:extLst>
                <a:ext uri="{FF2B5EF4-FFF2-40B4-BE49-F238E27FC236}">
                  <a16:creationId xmlns:a16="http://schemas.microsoft.com/office/drawing/2014/main" id="{129043B2-6784-458E-BF4B-9A8C9A107814}"/>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16" name="Rettangolo 15">
            <a:extLst>
              <a:ext uri="{FF2B5EF4-FFF2-40B4-BE49-F238E27FC236}">
                <a16:creationId xmlns:a16="http://schemas.microsoft.com/office/drawing/2014/main" id="{6BE196AD-0EFB-4DB8-A76F-347060FCE741}"/>
              </a:ext>
            </a:extLst>
          </p:cNvPr>
          <p:cNvSpPr/>
          <p:nvPr/>
        </p:nvSpPr>
        <p:spPr>
          <a:xfrm>
            <a:off x="0" y="681037"/>
            <a:ext cx="12037557" cy="6035852"/>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2" name="Titolo 1">
            <a:extLst>
              <a:ext uri="{FF2B5EF4-FFF2-40B4-BE49-F238E27FC236}">
                <a16:creationId xmlns:a16="http://schemas.microsoft.com/office/drawing/2014/main" id="{E8075372-3221-482E-9BE0-5EC577B7CF7A}"/>
              </a:ext>
            </a:extLst>
          </p:cNvPr>
          <p:cNvSpPr>
            <a:spLocks noGrp="1"/>
          </p:cNvSpPr>
          <p:nvPr>
            <p:ph type="title"/>
          </p:nvPr>
        </p:nvSpPr>
        <p:spPr/>
        <p:txBody>
          <a:bodyPr/>
          <a:lstStyle/>
          <a:p>
            <a:r>
              <a:rPr lang="en-GB" dirty="0"/>
              <a:t>Genome board description</a:t>
            </a:r>
          </a:p>
        </p:txBody>
      </p:sp>
      <p:sp>
        <p:nvSpPr>
          <p:cNvPr id="14" name="Segnaposto contenuto 13">
            <a:extLst>
              <a:ext uri="{FF2B5EF4-FFF2-40B4-BE49-F238E27FC236}">
                <a16:creationId xmlns:a16="http://schemas.microsoft.com/office/drawing/2014/main" id="{A8E3C727-B6E9-4EC9-8087-CA342DD97059}"/>
              </a:ext>
            </a:extLst>
          </p:cNvPr>
          <p:cNvSpPr>
            <a:spLocks noGrp="1"/>
          </p:cNvSpPr>
          <p:nvPr>
            <p:ph idx="1"/>
          </p:nvPr>
        </p:nvSpPr>
        <p:spPr>
          <a:xfrm>
            <a:off x="6685857" y="1825624"/>
            <a:ext cx="5229051" cy="5032375"/>
          </a:xfrm>
        </p:spPr>
        <p:txBody>
          <a:bodyPr>
            <a:normAutofit lnSpcReduction="10000"/>
          </a:bodyPr>
          <a:lstStyle/>
          <a:p>
            <a:r>
              <a:rPr lang="en-GB" dirty="0"/>
              <a:t> 3 Genes:</a:t>
            </a:r>
          </a:p>
          <a:p>
            <a:r>
              <a:rPr lang="en-GB" dirty="0"/>
              <a:t>Four variants (=values) for each of them, each allowing adaptation to a specific habitat: from 1 (adapted to savannah) to 4 (adapted to tundra). </a:t>
            </a:r>
          </a:p>
          <a:p>
            <a:r>
              <a:rPr lang="en-GB" dirty="0"/>
              <a:t>3 little stones marks the current level of adaptation.</a:t>
            </a:r>
          </a:p>
          <a:p>
            <a:r>
              <a:rPr lang="en-GB" dirty="0"/>
              <a:t>The value can be changed using the mutation cards (+/-1) associated to each gene. Some cards are neutral, </a:t>
            </a:r>
            <a:r>
              <a:rPr lang="en-GB" i="1" dirty="0"/>
              <a:t>i.e.</a:t>
            </a:r>
            <a:r>
              <a:rPr lang="en-GB" dirty="0"/>
              <a:t> do not change the value of any gene. </a:t>
            </a:r>
          </a:p>
          <a:p>
            <a:endParaRPr lang="en-GB" dirty="0"/>
          </a:p>
        </p:txBody>
      </p:sp>
      <p:sp>
        <p:nvSpPr>
          <p:cNvPr id="4" name="Rettangolo 3">
            <a:extLst>
              <a:ext uri="{FF2B5EF4-FFF2-40B4-BE49-F238E27FC236}">
                <a16:creationId xmlns:a16="http://schemas.microsoft.com/office/drawing/2014/main" id="{16DFBC55-E428-486F-B111-F055D4B4AF0B}"/>
              </a:ext>
            </a:extLst>
          </p:cNvPr>
          <p:cNvSpPr/>
          <p:nvPr/>
        </p:nvSpPr>
        <p:spPr>
          <a:xfrm>
            <a:off x="154443" y="1942043"/>
            <a:ext cx="6266045" cy="38630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66FF"/>
                </a:solidFill>
                <a:latin typeface="Courier New" panose="02070309020205020404" pitchFamily="49" charset="0"/>
              </a:rPr>
              <a:t>C</a:t>
            </a:r>
            <a:r>
              <a:rPr lang="en-US" altLang="en-US" sz="6000" b="1" dirty="0">
                <a:solidFill>
                  <a:srgbClr val="00B050"/>
                </a:solidFill>
                <a:latin typeface="Courier New" panose="02070309020205020404" pitchFamily="49" charset="0"/>
              </a:rPr>
              <a:t>A</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000000"/>
                </a:solidFill>
                <a:latin typeface="Courier New" panose="02070309020205020404" pitchFamily="49" charset="0"/>
              </a:rPr>
              <a:t>GG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AAA</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00B050"/>
                </a:solidFill>
                <a:latin typeface="Courier New" panose="02070309020205020404" pitchFamily="49" charset="0"/>
              </a:rPr>
              <a:t>A</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AAAAA</a:t>
            </a:r>
            <a:r>
              <a:rPr lang="en-US" altLang="en-US" sz="6000" b="1" dirty="0">
                <a:solidFill>
                  <a:srgbClr val="0066FF"/>
                </a:solidFill>
                <a:latin typeface="Courier New" panose="02070309020205020404" pitchFamily="49" charset="0"/>
              </a:rPr>
              <a:t>CCC</a:t>
            </a:r>
            <a:r>
              <a:rPr lang="en-US" altLang="en-US" sz="6000" b="1" dirty="0">
                <a:solidFill>
                  <a:srgbClr val="00B050"/>
                </a:solidFill>
                <a:latin typeface="Courier New" panose="02070309020205020404" pitchFamily="49" charset="0"/>
              </a:rPr>
              <a:t>AA</a:t>
            </a:r>
            <a:r>
              <a:rPr lang="en-US" altLang="en-US" sz="6000" b="1" dirty="0">
                <a:solidFill>
                  <a:srgbClr val="FF0000"/>
                </a:solidFill>
                <a:latin typeface="Courier New" panose="02070309020205020404" pitchFamily="49" charset="0"/>
              </a:rPr>
              <a:t>T</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00B050"/>
                </a:solidFill>
                <a:latin typeface="Courier New" panose="02070309020205020404" pitchFamily="49" charset="0"/>
              </a:rPr>
              <a:t>A</a:t>
            </a:r>
            <a:r>
              <a:rPr lang="en-US" altLang="en-US" sz="6000" b="1" dirty="0">
                <a:solidFill>
                  <a:srgbClr val="FF0000"/>
                </a:solidFill>
                <a:latin typeface="Courier New" panose="02070309020205020404" pitchFamily="49" charset="0"/>
              </a:rPr>
              <a:t>T</a:t>
            </a:r>
            <a:r>
              <a:rPr lang="en-US" altLang="en-US" sz="6000" b="1" dirty="0">
                <a:solidFill>
                  <a:srgbClr val="0066FF"/>
                </a:solidFill>
                <a:latin typeface="Courier New" panose="02070309020205020404" pitchFamily="49" charset="0"/>
              </a:rPr>
              <a:t>C</a:t>
            </a:r>
            <a:endParaRPr lang="en-US" altLang="en-US" sz="6000" b="1" dirty="0">
              <a:latin typeface="Arial" panose="020B0604020202020204" pitchFamily="34" charset="0"/>
            </a:endParaRPr>
          </a:p>
        </p:txBody>
      </p:sp>
      <p:sp>
        <p:nvSpPr>
          <p:cNvPr id="5" name="Rettangolo 4">
            <a:extLst>
              <a:ext uri="{FF2B5EF4-FFF2-40B4-BE49-F238E27FC236}">
                <a16:creationId xmlns:a16="http://schemas.microsoft.com/office/drawing/2014/main" id="{A0730FD0-F3A8-41A5-85D0-7A181C4671D6}"/>
              </a:ext>
            </a:extLst>
          </p:cNvPr>
          <p:cNvSpPr/>
          <p:nvPr/>
        </p:nvSpPr>
        <p:spPr>
          <a:xfrm>
            <a:off x="152840" y="1950068"/>
            <a:ext cx="6266045" cy="3863089"/>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24" name="Tabella 24">
            <a:extLst>
              <a:ext uri="{FF2B5EF4-FFF2-40B4-BE49-F238E27FC236}">
                <a16:creationId xmlns:a16="http://schemas.microsoft.com/office/drawing/2014/main" id="{57924362-8823-422D-BFAF-286A1B8BFA07}"/>
              </a:ext>
            </a:extLst>
          </p:cNvPr>
          <p:cNvGraphicFramePr>
            <a:graphicFrameLocks noGrp="1"/>
          </p:cNvGraphicFramePr>
          <p:nvPr>
            <p:extLst>
              <p:ext uri="{D42A27DB-BD31-4B8C-83A1-F6EECF244321}">
                <p14:modId xmlns:p14="http://schemas.microsoft.com/office/powerpoint/2010/main" val="802388049"/>
              </p:ext>
            </p:extLst>
          </p:nvPr>
        </p:nvGraphicFramePr>
        <p:xfrm>
          <a:off x="576442" y="2844712"/>
          <a:ext cx="5422047" cy="2704698"/>
        </p:xfrm>
        <a:graphic>
          <a:graphicData uri="http://schemas.openxmlformats.org/drawingml/2006/table">
            <a:tbl>
              <a:tblPr firstRow="1" bandRow="1">
                <a:effectLst>
                  <a:outerShdw blurRad="25400" dist="50800" dir="5400000" algn="ctr" rotWithShape="0">
                    <a:schemeClr val="bg1"/>
                  </a:outerShdw>
                </a:effectLst>
                <a:tableStyleId>{2D5ABB26-0587-4C30-8999-92F81FD0307C}</a:tableStyleId>
              </a:tblPr>
              <a:tblGrid>
                <a:gridCol w="838645">
                  <a:extLst>
                    <a:ext uri="{9D8B030D-6E8A-4147-A177-3AD203B41FA5}">
                      <a16:colId xmlns:a16="http://schemas.microsoft.com/office/drawing/2014/main" val="1647937559"/>
                    </a:ext>
                  </a:extLst>
                </a:gridCol>
                <a:gridCol w="453515">
                  <a:extLst>
                    <a:ext uri="{9D8B030D-6E8A-4147-A177-3AD203B41FA5}">
                      <a16:colId xmlns:a16="http://schemas.microsoft.com/office/drawing/2014/main" val="2719905169"/>
                    </a:ext>
                  </a:extLst>
                </a:gridCol>
                <a:gridCol w="975504">
                  <a:extLst>
                    <a:ext uri="{9D8B030D-6E8A-4147-A177-3AD203B41FA5}">
                      <a16:colId xmlns:a16="http://schemas.microsoft.com/office/drawing/2014/main" val="72626603"/>
                    </a:ext>
                  </a:extLst>
                </a:gridCol>
                <a:gridCol w="453515">
                  <a:extLst>
                    <a:ext uri="{9D8B030D-6E8A-4147-A177-3AD203B41FA5}">
                      <a16:colId xmlns:a16="http://schemas.microsoft.com/office/drawing/2014/main" val="1798153613"/>
                    </a:ext>
                  </a:extLst>
                </a:gridCol>
                <a:gridCol w="919425">
                  <a:extLst>
                    <a:ext uri="{9D8B030D-6E8A-4147-A177-3AD203B41FA5}">
                      <a16:colId xmlns:a16="http://schemas.microsoft.com/office/drawing/2014/main" val="2985062853"/>
                    </a:ext>
                  </a:extLst>
                </a:gridCol>
                <a:gridCol w="453515">
                  <a:extLst>
                    <a:ext uri="{9D8B030D-6E8A-4147-A177-3AD203B41FA5}">
                      <a16:colId xmlns:a16="http://schemas.microsoft.com/office/drawing/2014/main" val="3017704256"/>
                    </a:ext>
                  </a:extLst>
                </a:gridCol>
                <a:gridCol w="1327928">
                  <a:extLst>
                    <a:ext uri="{9D8B030D-6E8A-4147-A177-3AD203B41FA5}">
                      <a16:colId xmlns:a16="http://schemas.microsoft.com/office/drawing/2014/main" val="264342112"/>
                    </a:ext>
                  </a:extLst>
                </a:gridCol>
              </a:tblGrid>
              <a:tr h="300522">
                <a:tc>
                  <a:txBody>
                    <a:bodyPr/>
                    <a:lstStyle/>
                    <a:p>
                      <a:pPr algn="ctr"/>
                      <a:endParaRPr lang="en-GB" sz="1700" b="1" dirty="0">
                        <a:effectLst/>
                      </a:endParaRPr>
                    </a:p>
                  </a:txBody>
                  <a:tcPr marL="0" marR="0" marT="0" marB="0" anchor="ctr">
                    <a:lnL>
                      <a:noFill/>
                    </a:lnL>
                    <a:lnR w="76200" cap="flat" cmpd="sng" algn="ctr">
                      <a:noFill/>
                      <a:prstDash val="solid"/>
                      <a:round/>
                      <a:headEnd type="none" w="med" len="med"/>
                      <a:tailEnd type="none" w="med" len="med"/>
                    </a:lnR>
                    <a:lnT>
                      <a:noFill/>
                    </a:lnT>
                    <a:lnB w="57150" cap="flat" cmpd="sng" algn="ctr">
                      <a:solidFill>
                        <a:schemeClr val="bg2">
                          <a:lumMod val="9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endParaRPr lang="en-GB" sz="1700" b="1" dirty="0">
                        <a:effectLst/>
                      </a:endParaRPr>
                    </a:p>
                  </a:txBody>
                  <a:tcPr marL="0" marR="0" marT="0" marB="0" anchor="ctr">
                    <a:lnL w="762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1700" b="1" dirty="0">
                          <a:effectLst/>
                        </a:rPr>
                        <a:t>COLOR</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B w="57150" cap="flat" cmpd="sng" algn="ctr">
                      <a:solidFill>
                        <a:schemeClr val="bg2">
                          <a:lumMod val="90000"/>
                        </a:schemeClr>
                      </a:solidFill>
                      <a:prstDash val="sysDot"/>
                      <a:round/>
                      <a:headEnd type="none" w="med" len="med"/>
                      <a:tailEnd type="none" w="med" len="med"/>
                    </a:lnB>
                    <a:solidFill>
                      <a:srgbClr val="ED7D31"/>
                    </a:solidFill>
                  </a:tcPr>
                </a:tc>
                <a:tc>
                  <a:txBody>
                    <a:bodyPr/>
                    <a:lstStyle/>
                    <a:p>
                      <a:pPr algn="ctr"/>
                      <a:endParaRPr lang="en-GB" sz="1700" b="1" dirty="0">
                        <a:effectLst/>
                      </a:endParaRP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1700" b="1" dirty="0">
                          <a:effectLst/>
                        </a:rPr>
                        <a:t>BODY</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B w="57150" cap="flat" cmpd="sng" algn="ctr">
                      <a:solidFill>
                        <a:schemeClr val="bg2">
                          <a:lumMod val="90000"/>
                        </a:schemeClr>
                      </a:solidFill>
                      <a:prstDash val="sysDot"/>
                      <a:round/>
                      <a:headEnd type="none" w="med" len="med"/>
                      <a:tailEnd type="none" w="med" len="med"/>
                    </a:lnB>
                    <a:solidFill>
                      <a:srgbClr val="5B9BD5"/>
                    </a:solidFill>
                  </a:tcPr>
                </a:tc>
                <a:tc>
                  <a:txBody>
                    <a:bodyPr/>
                    <a:lstStyle/>
                    <a:p>
                      <a:pPr algn="ctr"/>
                      <a:endParaRPr lang="en-GB" sz="1700" b="1" dirty="0">
                        <a:effectLst/>
                      </a:endParaRP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1700" b="1" dirty="0">
                          <a:effectLst/>
                        </a:rPr>
                        <a:t>METABOLISM</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B w="57150" cap="flat" cmpd="sng" algn="ctr">
                      <a:solidFill>
                        <a:schemeClr val="bg2">
                          <a:lumMod val="90000"/>
                        </a:schemeClr>
                      </a:solidFill>
                      <a:prstDash val="sysDot"/>
                      <a:round/>
                      <a:headEnd type="none" w="med" len="med"/>
                      <a:tailEnd type="none" w="med" len="med"/>
                    </a:lnB>
                    <a:solidFill>
                      <a:srgbClr val="BF9000"/>
                    </a:solidFill>
                  </a:tcPr>
                </a:tc>
                <a:extLst>
                  <a:ext uri="{0D108BD9-81ED-4DB2-BD59-A6C34878D82A}">
                    <a16:rowId xmlns:a16="http://schemas.microsoft.com/office/drawing/2014/main" val="1221615452"/>
                  </a:ext>
                </a:extLst>
              </a:tr>
              <a:tr h="601044">
                <a:tc>
                  <a:txBody>
                    <a:bodyPr/>
                    <a:lstStyle/>
                    <a:p>
                      <a:pPr algn="ctr"/>
                      <a:r>
                        <a:rPr lang="en-GB" sz="2400" b="1" dirty="0">
                          <a:effectLst/>
                        </a:rPr>
                        <a:t>SAV</a:t>
                      </a:r>
                    </a:p>
                  </a:txBody>
                  <a:tcPr marL="0" marR="0" marT="0" marB="0" anchor="ctr">
                    <a:lnL>
                      <a:noFill/>
                    </a:lnL>
                    <a:lnR w="76200" cap="flat" cmpd="sng" algn="ctr">
                      <a:no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lnTlToBr w="12700" cmpd="sng">
                      <a:noFill/>
                      <a:prstDash val="solid"/>
                    </a:lnTlToBr>
                    <a:lnBlToTr w="12700" cmpd="sng">
                      <a:noFill/>
                      <a:prstDash val="solid"/>
                    </a:lnBlToTr>
                    <a:blipFill>
                      <a:blip r:embed="rId2"/>
                      <a:stretch>
                        <a:fillRect/>
                      </a:stretch>
                    </a:blipFill>
                  </a:tcPr>
                </a:tc>
                <a:tc>
                  <a:txBody>
                    <a:bodyPr/>
                    <a:lstStyle/>
                    <a:p>
                      <a:pPr algn="ctr"/>
                      <a:endParaRPr lang="en-GB" sz="1700" b="1" dirty="0">
                        <a:effectLst/>
                      </a:endParaRPr>
                    </a:p>
                  </a:txBody>
                  <a:tcPr marL="0" marR="0" marT="0" marB="0" anchor="ctr">
                    <a:lnL w="762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1</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ED7D31"/>
                    </a:solidFill>
                  </a:tcPr>
                </a:tc>
                <a:tc>
                  <a:txBody>
                    <a:bodyPr/>
                    <a:lstStyle/>
                    <a:p>
                      <a:pPr algn="ctr"/>
                      <a:endParaRPr lang="en-GB" sz="1700" b="1" dirty="0">
                        <a:effectLst/>
                      </a:endParaRP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1</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5B9BD5"/>
                    </a:solidFill>
                  </a:tcPr>
                </a:tc>
                <a:tc>
                  <a:txBody>
                    <a:bodyPr/>
                    <a:lstStyle/>
                    <a:p>
                      <a:pPr algn="ctr"/>
                      <a:endParaRPr lang="en-GB" sz="1700" b="1" dirty="0">
                        <a:effectLst/>
                      </a:endParaRP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1</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BF9000"/>
                    </a:solidFill>
                  </a:tcPr>
                </a:tc>
                <a:extLst>
                  <a:ext uri="{0D108BD9-81ED-4DB2-BD59-A6C34878D82A}">
                    <a16:rowId xmlns:a16="http://schemas.microsoft.com/office/drawing/2014/main" val="3579101017"/>
                  </a:ext>
                </a:extLst>
              </a:tr>
              <a:tr h="601044">
                <a:tc>
                  <a:txBody>
                    <a:bodyPr/>
                    <a:lstStyle/>
                    <a:p>
                      <a:pPr algn="ctr"/>
                      <a:r>
                        <a:rPr lang="en-GB" sz="2400" b="1" dirty="0">
                          <a:effectLst/>
                        </a:rPr>
                        <a:t>TROP</a:t>
                      </a:r>
                    </a:p>
                  </a:txBody>
                  <a:tcPr marL="0" marR="0" marT="0" marB="0" anchor="ctr">
                    <a:lnL>
                      <a:noFill/>
                    </a:lnL>
                    <a:lnR w="76200" cap="flat" cmpd="sng" algn="ctr">
                      <a:no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lnTlToBr w="12700" cmpd="sng">
                      <a:noFill/>
                      <a:prstDash val="solid"/>
                    </a:lnTlToBr>
                    <a:lnBlToTr w="12700" cmpd="sng">
                      <a:noFill/>
                      <a:prstDash val="solid"/>
                    </a:lnBlToTr>
                    <a:blipFill>
                      <a:blip r:embed="rId3"/>
                      <a:stretch>
                        <a:fillRect/>
                      </a:stretch>
                    </a:blipFill>
                  </a:tcPr>
                </a:tc>
                <a:tc>
                  <a:txBody>
                    <a:bodyPr/>
                    <a:lstStyle/>
                    <a:p>
                      <a:pPr algn="ctr"/>
                      <a:endParaRPr lang="en-GB" sz="1700" b="1" dirty="0">
                        <a:effectLst/>
                      </a:endParaRPr>
                    </a:p>
                  </a:txBody>
                  <a:tcPr marL="0" marR="0" marT="0" marB="0" anchor="ctr">
                    <a:lnL w="762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2</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ED7D31"/>
                    </a:solidFill>
                  </a:tcPr>
                </a:tc>
                <a:tc>
                  <a:txBody>
                    <a:bodyPr/>
                    <a:lstStyle/>
                    <a:p>
                      <a:pPr algn="ctr"/>
                      <a:endParaRPr lang="en-GB" sz="1700" b="1" dirty="0">
                        <a:effectLst/>
                      </a:endParaRP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2</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5B9BD5"/>
                    </a:solidFill>
                  </a:tcPr>
                </a:tc>
                <a:tc>
                  <a:txBody>
                    <a:bodyPr/>
                    <a:lstStyle/>
                    <a:p>
                      <a:pPr algn="ctr"/>
                      <a:endParaRPr lang="en-GB" sz="1700" b="1" dirty="0">
                        <a:effectLst/>
                      </a:endParaRP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2</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BF9000"/>
                    </a:solidFill>
                  </a:tcPr>
                </a:tc>
                <a:extLst>
                  <a:ext uri="{0D108BD9-81ED-4DB2-BD59-A6C34878D82A}">
                    <a16:rowId xmlns:a16="http://schemas.microsoft.com/office/drawing/2014/main" val="2551371694"/>
                  </a:ext>
                </a:extLst>
              </a:tr>
              <a:tr h="601044">
                <a:tc>
                  <a:txBody>
                    <a:bodyPr/>
                    <a:lstStyle/>
                    <a:p>
                      <a:pPr algn="ctr"/>
                      <a:r>
                        <a:rPr lang="en-GB" sz="2400" b="1" dirty="0">
                          <a:solidFill>
                            <a:schemeClr val="bg1"/>
                          </a:solidFill>
                          <a:effectLst/>
                        </a:rPr>
                        <a:t>TEMP</a:t>
                      </a:r>
                    </a:p>
                  </a:txBody>
                  <a:tcPr marL="0" marR="0" marT="0" marB="0" anchor="ctr">
                    <a:lnL>
                      <a:noFill/>
                    </a:lnL>
                    <a:lnR w="76200" cap="flat" cmpd="sng" algn="ctr">
                      <a:no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lnTlToBr w="12700" cmpd="sng">
                      <a:noFill/>
                      <a:prstDash val="solid"/>
                    </a:lnTlToBr>
                    <a:lnBlToTr w="12700" cmpd="sng">
                      <a:noFill/>
                      <a:prstDash val="solid"/>
                    </a:lnBlToTr>
                    <a:blipFill>
                      <a:blip r:embed="rId4"/>
                      <a:stretch>
                        <a:fillRect/>
                      </a:stretch>
                    </a:blipFill>
                  </a:tcPr>
                </a:tc>
                <a:tc>
                  <a:txBody>
                    <a:bodyPr/>
                    <a:lstStyle/>
                    <a:p>
                      <a:pPr algn="ctr"/>
                      <a:endParaRPr lang="en-GB" sz="1700" b="1" dirty="0">
                        <a:effectLst/>
                      </a:endParaRPr>
                    </a:p>
                  </a:txBody>
                  <a:tcPr marL="0" marR="0" marT="0" marB="0" anchor="ctr">
                    <a:lnL w="762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3</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ED7D31"/>
                    </a:solidFill>
                  </a:tcPr>
                </a:tc>
                <a:tc>
                  <a:txBody>
                    <a:bodyPr/>
                    <a:lstStyle/>
                    <a:p>
                      <a:pPr algn="ctr"/>
                      <a:endParaRPr lang="en-GB" sz="1700" b="1" dirty="0">
                        <a:effectLst/>
                      </a:endParaRP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3</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5B9BD5"/>
                    </a:solidFill>
                  </a:tcPr>
                </a:tc>
                <a:tc>
                  <a:txBody>
                    <a:bodyPr/>
                    <a:lstStyle/>
                    <a:p>
                      <a:pPr algn="ctr"/>
                      <a:endParaRPr lang="en-GB" sz="1700" b="1" dirty="0">
                        <a:effectLst/>
                      </a:endParaRP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3</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BF9000"/>
                    </a:solidFill>
                  </a:tcPr>
                </a:tc>
                <a:extLst>
                  <a:ext uri="{0D108BD9-81ED-4DB2-BD59-A6C34878D82A}">
                    <a16:rowId xmlns:a16="http://schemas.microsoft.com/office/drawing/2014/main" val="3980965673"/>
                  </a:ext>
                </a:extLst>
              </a:tr>
              <a:tr h="601044">
                <a:tc>
                  <a:txBody>
                    <a:bodyPr/>
                    <a:lstStyle/>
                    <a:p>
                      <a:pPr algn="ctr"/>
                      <a:r>
                        <a:rPr lang="en-GB" sz="2400" b="1" dirty="0">
                          <a:effectLst/>
                        </a:rPr>
                        <a:t>TUN</a:t>
                      </a:r>
                    </a:p>
                  </a:txBody>
                  <a:tcPr marL="0" marR="0" marT="0" marB="0" anchor="ctr">
                    <a:lnL>
                      <a:noFill/>
                    </a:lnL>
                    <a:lnR w="76200" cap="flat" cmpd="sng" algn="ctr">
                      <a:no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lnTlToBr w="12700" cmpd="sng">
                      <a:noFill/>
                      <a:prstDash val="solid"/>
                    </a:lnTlToBr>
                    <a:lnBlToTr w="12700" cmpd="sng">
                      <a:noFill/>
                      <a:prstDash val="solid"/>
                    </a:lnBlToTr>
                    <a:blipFill>
                      <a:blip r:embed="rId5"/>
                      <a:stretch>
                        <a:fillRect/>
                      </a:stretch>
                    </a:blipFill>
                  </a:tcPr>
                </a:tc>
                <a:tc>
                  <a:txBody>
                    <a:bodyPr/>
                    <a:lstStyle/>
                    <a:p>
                      <a:pPr algn="ctr"/>
                      <a:endParaRPr lang="en-GB" sz="1700" b="1" dirty="0">
                        <a:effectLst/>
                      </a:endParaRPr>
                    </a:p>
                  </a:txBody>
                  <a:tcPr marL="0" marR="0" marT="0" marB="0" anchor="ctr">
                    <a:lnL w="76200" cap="flat" cmpd="sng" algn="ctr">
                      <a:no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4</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ED7D31"/>
                    </a:solidFill>
                  </a:tcPr>
                </a:tc>
                <a:tc>
                  <a:txBody>
                    <a:bodyPr/>
                    <a:lstStyle/>
                    <a:p>
                      <a:pPr algn="ctr"/>
                      <a:endParaRPr lang="en-GB" sz="1700" b="1" dirty="0">
                        <a:effectLst/>
                      </a:endParaRP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4</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5B9BD5"/>
                    </a:solidFill>
                  </a:tcPr>
                </a:tc>
                <a:tc>
                  <a:txBody>
                    <a:bodyPr/>
                    <a:lstStyle/>
                    <a:p>
                      <a:pPr algn="ctr"/>
                      <a:endParaRPr lang="en-GB" sz="1700" b="1" dirty="0">
                        <a:effectLst/>
                      </a:endParaRP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noFill/>
                  </a:tcPr>
                </a:tc>
                <a:tc>
                  <a:txBody>
                    <a:bodyPr/>
                    <a:lstStyle/>
                    <a:p>
                      <a:pPr algn="ctr"/>
                      <a:r>
                        <a:rPr lang="en-GB" sz="2800" b="1" dirty="0">
                          <a:effectLst/>
                        </a:rPr>
                        <a:t>4</a:t>
                      </a:r>
                    </a:p>
                  </a:txBody>
                  <a:tcPr marL="0" marR="0" marT="0" marB="0" anchor="ctr">
                    <a:lnL w="76200" cap="flat" cmpd="sng" algn="ctr">
                      <a:solidFill>
                        <a:schemeClr val="tx1"/>
                      </a:solidFill>
                      <a:prstDash val="solid"/>
                      <a:round/>
                      <a:headEnd type="none" w="med" len="med"/>
                      <a:tailEnd type="none" w="med" len="med"/>
                    </a:lnL>
                    <a:lnR w="76200" cap="flat" cmpd="sng" algn="ctr">
                      <a:solidFill>
                        <a:schemeClr val="tx1"/>
                      </a:solidFill>
                      <a:prstDash val="solid"/>
                      <a:round/>
                      <a:headEnd type="none" w="med" len="med"/>
                      <a:tailEnd type="none" w="med" len="med"/>
                    </a:lnR>
                    <a:lnT w="57150" cap="flat" cmpd="sng" algn="ctr">
                      <a:solidFill>
                        <a:schemeClr val="bg2">
                          <a:lumMod val="90000"/>
                        </a:schemeClr>
                      </a:solidFill>
                      <a:prstDash val="sysDot"/>
                      <a:round/>
                      <a:headEnd type="none" w="med" len="med"/>
                      <a:tailEnd type="none" w="med" len="med"/>
                    </a:lnT>
                    <a:lnB w="57150" cap="flat" cmpd="sng" algn="ctr">
                      <a:solidFill>
                        <a:schemeClr val="bg2">
                          <a:lumMod val="90000"/>
                        </a:schemeClr>
                      </a:solidFill>
                      <a:prstDash val="sysDot"/>
                      <a:round/>
                      <a:headEnd type="none" w="med" len="med"/>
                      <a:tailEnd type="none" w="med" len="med"/>
                    </a:lnB>
                    <a:solidFill>
                      <a:srgbClr val="BF9000"/>
                    </a:solidFill>
                  </a:tcPr>
                </a:tc>
                <a:extLst>
                  <a:ext uri="{0D108BD9-81ED-4DB2-BD59-A6C34878D82A}">
                    <a16:rowId xmlns:a16="http://schemas.microsoft.com/office/drawing/2014/main" val="538507583"/>
                  </a:ext>
                </a:extLst>
              </a:tr>
            </a:tbl>
          </a:graphicData>
        </a:graphic>
      </p:graphicFrame>
      <p:pic>
        <p:nvPicPr>
          <p:cNvPr id="19" name="Immagine 18">
            <a:extLst>
              <a:ext uri="{FF2B5EF4-FFF2-40B4-BE49-F238E27FC236}">
                <a16:creationId xmlns:a16="http://schemas.microsoft.com/office/drawing/2014/main" id="{914CE83B-3E07-4E93-BA25-D268021FB2A7}"/>
              </a:ext>
            </a:extLst>
          </p:cNvPr>
          <p:cNvPicPr>
            <a:picLocks noChangeAspect="1"/>
          </p:cNvPicPr>
          <p:nvPr/>
        </p:nvPicPr>
        <p:blipFill rotWithShape="1">
          <a:blip r:embed="rId6">
            <a:extLst>
              <a:ext uri="{28A0092B-C50C-407E-A947-70E740481C1C}">
                <a14:useLocalDpi xmlns:a14="http://schemas.microsoft.com/office/drawing/2010/main" val="0"/>
              </a:ext>
            </a:extLst>
          </a:blip>
          <a:srcRect l="-507" t="46702" r="-593" b="45676"/>
          <a:stretch/>
        </p:blipFill>
        <p:spPr>
          <a:xfrm rot="10800000">
            <a:off x="799190" y="2618993"/>
            <a:ext cx="4976551" cy="162984"/>
          </a:xfrm>
          <a:prstGeom prst="rect">
            <a:avLst/>
          </a:prstGeom>
        </p:spPr>
      </p:pic>
      <p:sp>
        <p:nvSpPr>
          <p:cNvPr id="30" name="CasellaDiTesto 29">
            <a:extLst>
              <a:ext uri="{FF2B5EF4-FFF2-40B4-BE49-F238E27FC236}">
                <a16:creationId xmlns:a16="http://schemas.microsoft.com/office/drawing/2014/main" id="{F89816AE-07B9-4EAB-8748-F04C9C90EA46}"/>
              </a:ext>
            </a:extLst>
          </p:cNvPr>
          <p:cNvSpPr txBox="1"/>
          <p:nvPr/>
        </p:nvSpPr>
        <p:spPr>
          <a:xfrm>
            <a:off x="195268" y="1965329"/>
            <a:ext cx="6184394" cy="707886"/>
          </a:xfrm>
          <a:prstGeom prst="rect">
            <a:avLst/>
          </a:prstGeom>
          <a:noFill/>
        </p:spPr>
        <p:txBody>
          <a:bodyPr wrap="square" rtlCol="0">
            <a:spAutoFit/>
          </a:bodyPr>
          <a:lstStyle/>
          <a:p>
            <a:pPr algn="ctr"/>
            <a:r>
              <a:rPr lang="en-GB" sz="4000" b="1" dirty="0"/>
              <a:t>GENOME BOARD</a:t>
            </a:r>
          </a:p>
        </p:txBody>
      </p:sp>
      <p:sp>
        <p:nvSpPr>
          <p:cNvPr id="31" name="Rettangolo 30">
            <a:extLst>
              <a:ext uri="{FF2B5EF4-FFF2-40B4-BE49-F238E27FC236}">
                <a16:creationId xmlns:a16="http://schemas.microsoft.com/office/drawing/2014/main" id="{37D68BBF-2BCF-42EC-A3AB-A8113297E120}"/>
              </a:ext>
            </a:extLst>
          </p:cNvPr>
          <p:cNvSpPr/>
          <p:nvPr/>
        </p:nvSpPr>
        <p:spPr>
          <a:xfrm>
            <a:off x="8517786" y="1745863"/>
            <a:ext cx="462656" cy="438932"/>
          </a:xfrm>
          <a:prstGeom prst="rect">
            <a:avLst/>
          </a:prstGeom>
          <a:solidFill>
            <a:schemeClr val="accent4">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b="1" dirty="0">
              <a:solidFill>
                <a:schemeClr val="tx1"/>
              </a:solidFill>
            </a:endParaRPr>
          </a:p>
        </p:txBody>
      </p:sp>
      <p:sp>
        <p:nvSpPr>
          <p:cNvPr id="32" name="Rettangolo 31">
            <a:extLst>
              <a:ext uri="{FF2B5EF4-FFF2-40B4-BE49-F238E27FC236}">
                <a16:creationId xmlns:a16="http://schemas.microsoft.com/office/drawing/2014/main" id="{7F50D2BD-FCAA-46A4-BF5B-20C210B4D2DF}"/>
              </a:ext>
            </a:extLst>
          </p:cNvPr>
          <p:cNvSpPr/>
          <p:nvPr/>
        </p:nvSpPr>
        <p:spPr>
          <a:xfrm>
            <a:off x="10082978" y="1745863"/>
            <a:ext cx="462656" cy="438932"/>
          </a:xfrm>
          <a:prstGeom prst="rect">
            <a:avLst/>
          </a:prstGeom>
          <a:solidFill>
            <a:schemeClr val="accent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b="1" dirty="0">
              <a:solidFill>
                <a:schemeClr val="tx1"/>
              </a:solidFill>
            </a:endParaRPr>
          </a:p>
        </p:txBody>
      </p:sp>
      <p:sp>
        <p:nvSpPr>
          <p:cNvPr id="33" name="Rettangolo 32">
            <a:extLst>
              <a:ext uri="{FF2B5EF4-FFF2-40B4-BE49-F238E27FC236}">
                <a16:creationId xmlns:a16="http://schemas.microsoft.com/office/drawing/2014/main" id="{E5D8C3D7-1297-4E68-9C68-F9C6474FFFFF}"/>
              </a:ext>
            </a:extLst>
          </p:cNvPr>
          <p:cNvSpPr/>
          <p:nvPr/>
        </p:nvSpPr>
        <p:spPr>
          <a:xfrm>
            <a:off x="9300382" y="1745863"/>
            <a:ext cx="462656" cy="438932"/>
          </a:xfrm>
          <a:prstGeom prst="rect">
            <a:avLst/>
          </a:prstGeom>
          <a:solidFill>
            <a:schemeClr val="accent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b="1" dirty="0">
              <a:solidFill>
                <a:schemeClr val="tx1"/>
              </a:solidFill>
            </a:endParaRPr>
          </a:p>
        </p:txBody>
      </p:sp>
    </p:spTree>
    <p:extLst>
      <p:ext uri="{BB962C8B-B14F-4D97-AF65-F5344CB8AC3E}">
        <p14:creationId xmlns:p14="http://schemas.microsoft.com/office/powerpoint/2010/main" val="3717421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tangolo 19">
            <a:extLst>
              <a:ext uri="{FF2B5EF4-FFF2-40B4-BE49-F238E27FC236}">
                <a16:creationId xmlns:a16="http://schemas.microsoft.com/office/drawing/2014/main" id="{6A44738A-0214-4C6B-A62D-3854A4A438A9}"/>
              </a:ext>
            </a:extLst>
          </p:cNvPr>
          <p:cNvSpPr/>
          <p:nvPr/>
        </p:nvSpPr>
        <p:spPr>
          <a:xfrm>
            <a:off x="5292028" y="187954"/>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21" name="Rettangolo 20">
            <a:extLst>
              <a:ext uri="{FF2B5EF4-FFF2-40B4-BE49-F238E27FC236}">
                <a16:creationId xmlns:a16="http://schemas.microsoft.com/office/drawing/2014/main" id="{B04CA3DF-B556-424D-A19B-1935868A0DDB}"/>
              </a:ext>
            </a:extLst>
          </p:cNvPr>
          <p:cNvSpPr/>
          <p:nvPr/>
        </p:nvSpPr>
        <p:spPr>
          <a:xfrm>
            <a:off x="5290425" y="194832"/>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22" name="Diagramma 21">
            <a:extLst>
              <a:ext uri="{FF2B5EF4-FFF2-40B4-BE49-F238E27FC236}">
                <a16:creationId xmlns:a16="http://schemas.microsoft.com/office/drawing/2014/main" id="{C713FECC-0174-4D73-BCD4-C536D4734595}"/>
              </a:ext>
            </a:extLst>
          </p:cNvPr>
          <p:cNvGraphicFramePr/>
          <p:nvPr>
            <p:extLst>
              <p:ext uri="{D42A27DB-BD31-4B8C-83A1-F6EECF244321}">
                <p14:modId xmlns:p14="http://schemas.microsoft.com/office/powerpoint/2010/main" val="2892585732"/>
              </p:ext>
            </p:extLst>
          </p:nvPr>
        </p:nvGraphicFramePr>
        <p:xfrm>
          <a:off x="3424169" y="80396"/>
          <a:ext cx="4287041" cy="3387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Immagine 22">
            <a:extLst>
              <a:ext uri="{FF2B5EF4-FFF2-40B4-BE49-F238E27FC236}">
                <a16:creationId xmlns:a16="http://schemas.microsoft.com/office/drawing/2014/main" id="{04BC35BC-46BF-4E53-86EC-8AF2DBB3868A}"/>
              </a:ext>
            </a:extLst>
          </p:cNvPr>
          <p:cNvPicPr>
            <a:picLocks noChangeAspect="1"/>
          </p:cNvPicPr>
          <p:nvPr/>
        </p:nvPicPr>
        <p:blipFill rotWithShape="1">
          <a:blip r:embed="rId7">
            <a:duotone>
              <a:schemeClr val="accent6">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5463693" y="852005"/>
            <a:ext cx="1866878" cy="106421"/>
          </a:xfrm>
          <a:prstGeom prst="rect">
            <a:avLst/>
          </a:prstGeom>
        </p:spPr>
      </p:pic>
      <p:sp>
        <p:nvSpPr>
          <p:cNvPr id="25" name="CasellaDiTesto 24">
            <a:extLst>
              <a:ext uri="{FF2B5EF4-FFF2-40B4-BE49-F238E27FC236}">
                <a16:creationId xmlns:a16="http://schemas.microsoft.com/office/drawing/2014/main" id="{0BD15E4F-7EEE-4715-B815-DD537CD9AA98}"/>
              </a:ext>
            </a:extLst>
          </p:cNvPr>
          <p:cNvSpPr txBox="1"/>
          <p:nvPr/>
        </p:nvSpPr>
        <p:spPr>
          <a:xfrm>
            <a:off x="5348783" y="2223071"/>
            <a:ext cx="2145618" cy="938719"/>
          </a:xfrm>
          <a:prstGeom prst="rect">
            <a:avLst/>
          </a:prstGeom>
          <a:noFill/>
        </p:spPr>
        <p:txBody>
          <a:bodyPr wrap="square" rtlCol="0">
            <a:spAutoFit/>
          </a:bodyPr>
          <a:lstStyle/>
          <a:p>
            <a:pPr algn="ctr"/>
            <a:r>
              <a:rPr lang="en-GB" b="1" dirty="0"/>
              <a:t>MUTATION CARD</a:t>
            </a:r>
          </a:p>
          <a:p>
            <a:pPr algn="ctr"/>
            <a:r>
              <a:rPr lang="en-GB" sz="2600" b="1" dirty="0"/>
              <a:t>METABOLISM</a:t>
            </a:r>
            <a:endParaRPr lang="en-GB" sz="1200" b="1" dirty="0"/>
          </a:p>
          <a:p>
            <a:pPr algn="ctr"/>
            <a:r>
              <a:rPr lang="en-GB" sz="1100" b="1" dirty="0"/>
              <a:t>1 UP FOR THE METAB. GENE</a:t>
            </a:r>
          </a:p>
        </p:txBody>
      </p:sp>
      <p:sp>
        <p:nvSpPr>
          <p:cNvPr id="37" name="Rettangolo 36">
            <a:extLst>
              <a:ext uri="{FF2B5EF4-FFF2-40B4-BE49-F238E27FC236}">
                <a16:creationId xmlns:a16="http://schemas.microsoft.com/office/drawing/2014/main" id="{820440B1-B54B-490B-9E19-5E9407D3B327}"/>
              </a:ext>
            </a:extLst>
          </p:cNvPr>
          <p:cNvSpPr/>
          <p:nvPr/>
        </p:nvSpPr>
        <p:spPr>
          <a:xfrm>
            <a:off x="5292028" y="3616515"/>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38" name="Rettangolo 37">
            <a:extLst>
              <a:ext uri="{FF2B5EF4-FFF2-40B4-BE49-F238E27FC236}">
                <a16:creationId xmlns:a16="http://schemas.microsoft.com/office/drawing/2014/main" id="{DF049920-2126-40A3-84E6-2AACC874DA83}"/>
              </a:ext>
            </a:extLst>
          </p:cNvPr>
          <p:cNvSpPr/>
          <p:nvPr/>
        </p:nvSpPr>
        <p:spPr>
          <a:xfrm>
            <a:off x="5290425" y="3623393"/>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39" name="Diagramma 38">
            <a:extLst>
              <a:ext uri="{FF2B5EF4-FFF2-40B4-BE49-F238E27FC236}">
                <a16:creationId xmlns:a16="http://schemas.microsoft.com/office/drawing/2014/main" id="{D0E971FF-496F-48D9-A789-E83C4D58EB2C}"/>
              </a:ext>
            </a:extLst>
          </p:cNvPr>
          <p:cNvGraphicFramePr/>
          <p:nvPr>
            <p:extLst>
              <p:ext uri="{D42A27DB-BD31-4B8C-83A1-F6EECF244321}">
                <p14:modId xmlns:p14="http://schemas.microsoft.com/office/powerpoint/2010/main" val="3373485140"/>
              </p:ext>
            </p:extLst>
          </p:nvPr>
        </p:nvGraphicFramePr>
        <p:xfrm>
          <a:off x="3424169" y="3508957"/>
          <a:ext cx="4287041" cy="33874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0" name="Immagine 39">
            <a:extLst>
              <a:ext uri="{FF2B5EF4-FFF2-40B4-BE49-F238E27FC236}">
                <a16:creationId xmlns:a16="http://schemas.microsoft.com/office/drawing/2014/main" id="{D9FE127F-3A9F-462F-8B63-CAEA441D9A91}"/>
              </a:ext>
            </a:extLst>
          </p:cNvPr>
          <p:cNvPicPr>
            <a:picLocks noChangeAspect="1"/>
          </p:cNvPicPr>
          <p:nvPr/>
        </p:nvPicPr>
        <p:blipFill rotWithShape="1">
          <a:blip r:embed="rId7">
            <a:duotone>
              <a:schemeClr val="accent6">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5463693" y="4280566"/>
            <a:ext cx="1866878" cy="106421"/>
          </a:xfrm>
          <a:prstGeom prst="rect">
            <a:avLst/>
          </a:prstGeom>
        </p:spPr>
      </p:pic>
      <p:sp>
        <p:nvSpPr>
          <p:cNvPr id="41" name="CasellaDiTesto 40">
            <a:extLst>
              <a:ext uri="{FF2B5EF4-FFF2-40B4-BE49-F238E27FC236}">
                <a16:creationId xmlns:a16="http://schemas.microsoft.com/office/drawing/2014/main" id="{990EE36B-EBD8-482C-8335-49A54332E247}"/>
              </a:ext>
            </a:extLst>
          </p:cNvPr>
          <p:cNvSpPr txBox="1"/>
          <p:nvPr/>
        </p:nvSpPr>
        <p:spPr>
          <a:xfrm>
            <a:off x="5348783" y="5651632"/>
            <a:ext cx="2145618" cy="954107"/>
          </a:xfrm>
          <a:prstGeom prst="rect">
            <a:avLst/>
          </a:prstGeom>
          <a:noFill/>
        </p:spPr>
        <p:txBody>
          <a:bodyPr wrap="square" rtlCol="0">
            <a:spAutoFit/>
          </a:bodyPr>
          <a:lstStyle/>
          <a:p>
            <a:pPr algn="ctr"/>
            <a:r>
              <a:rPr lang="en-GB" b="1" dirty="0"/>
              <a:t>MUTATION CARD</a:t>
            </a:r>
          </a:p>
          <a:p>
            <a:pPr algn="ctr"/>
            <a:r>
              <a:rPr lang="en-GB" sz="2600" b="1" dirty="0"/>
              <a:t>METABOLISM</a:t>
            </a:r>
          </a:p>
          <a:p>
            <a:pPr algn="ctr"/>
            <a:r>
              <a:rPr lang="en-GB" sz="1100" b="1" dirty="0"/>
              <a:t>1 DOWN FOR THE METAB. GENE</a:t>
            </a:r>
          </a:p>
        </p:txBody>
      </p:sp>
      <p:sp>
        <p:nvSpPr>
          <p:cNvPr id="62" name="Rettangolo 61">
            <a:extLst>
              <a:ext uri="{FF2B5EF4-FFF2-40B4-BE49-F238E27FC236}">
                <a16:creationId xmlns:a16="http://schemas.microsoft.com/office/drawing/2014/main" id="{2ED46E0B-188F-4821-B05A-EE277EAC0AFB}"/>
              </a:ext>
            </a:extLst>
          </p:cNvPr>
          <p:cNvSpPr/>
          <p:nvPr/>
        </p:nvSpPr>
        <p:spPr>
          <a:xfrm>
            <a:off x="2766573" y="187954"/>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63" name="Rettangolo 62">
            <a:extLst>
              <a:ext uri="{FF2B5EF4-FFF2-40B4-BE49-F238E27FC236}">
                <a16:creationId xmlns:a16="http://schemas.microsoft.com/office/drawing/2014/main" id="{3C20EEB2-D6E3-4AB5-85AF-DD1564FD1799}"/>
              </a:ext>
            </a:extLst>
          </p:cNvPr>
          <p:cNvSpPr/>
          <p:nvPr/>
        </p:nvSpPr>
        <p:spPr>
          <a:xfrm>
            <a:off x="2764970" y="194832"/>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64" name="Diagramma 63">
            <a:extLst>
              <a:ext uri="{FF2B5EF4-FFF2-40B4-BE49-F238E27FC236}">
                <a16:creationId xmlns:a16="http://schemas.microsoft.com/office/drawing/2014/main" id="{69F9F7C9-F889-4E21-B558-788ECA7CA865}"/>
              </a:ext>
            </a:extLst>
          </p:cNvPr>
          <p:cNvGraphicFramePr/>
          <p:nvPr>
            <p:extLst>
              <p:ext uri="{D42A27DB-BD31-4B8C-83A1-F6EECF244321}">
                <p14:modId xmlns:p14="http://schemas.microsoft.com/office/powerpoint/2010/main" val="4101719780"/>
              </p:ext>
            </p:extLst>
          </p:nvPr>
        </p:nvGraphicFramePr>
        <p:xfrm>
          <a:off x="898714" y="80396"/>
          <a:ext cx="4287041" cy="33874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65" name="Immagine 64">
            <a:extLst>
              <a:ext uri="{FF2B5EF4-FFF2-40B4-BE49-F238E27FC236}">
                <a16:creationId xmlns:a16="http://schemas.microsoft.com/office/drawing/2014/main" id="{4A3933DD-1CEA-4218-A1C5-AD547A9D4FFD}"/>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2938238" y="852005"/>
            <a:ext cx="1866878" cy="106421"/>
          </a:xfrm>
          <a:prstGeom prst="rect">
            <a:avLst/>
          </a:prstGeom>
        </p:spPr>
      </p:pic>
      <p:sp>
        <p:nvSpPr>
          <p:cNvPr id="66" name="CasellaDiTesto 65">
            <a:extLst>
              <a:ext uri="{FF2B5EF4-FFF2-40B4-BE49-F238E27FC236}">
                <a16:creationId xmlns:a16="http://schemas.microsoft.com/office/drawing/2014/main" id="{A525E2F9-EF2C-4632-82DA-55D39E8CAB2D}"/>
              </a:ext>
            </a:extLst>
          </p:cNvPr>
          <p:cNvSpPr txBox="1"/>
          <p:nvPr/>
        </p:nvSpPr>
        <p:spPr>
          <a:xfrm>
            <a:off x="2823328" y="2223071"/>
            <a:ext cx="2145618" cy="984885"/>
          </a:xfrm>
          <a:prstGeom prst="rect">
            <a:avLst/>
          </a:prstGeom>
          <a:noFill/>
        </p:spPr>
        <p:txBody>
          <a:bodyPr wrap="square" rtlCol="0">
            <a:spAutoFit/>
          </a:bodyPr>
          <a:lstStyle/>
          <a:p>
            <a:pPr algn="ctr"/>
            <a:r>
              <a:rPr lang="en-GB" b="1" dirty="0"/>
              <a:t>MUTATION CARD</a:t>
            </a:r>
          </a:p>
          <a:p>
            <a:pPr algn="ctr"/>
            <a:r>
              <a:rPr lang="en-GB" sz="2800" b="1" dirty="0"/>
              <a:t>COLOUR</a:t>
            </a:r>
          </a:p>
          <a:p>
            <a:pPr algn="ctr"/>
            <a:r>
              <a:rPr lang="en-GB" sz="1100" b="1" dirty="0"/>
              <a:t>1 UP FOR THE COLOUR GENE</a:t>
            </a:r>
          </a:p>
        </p:txBody>
      </p:sp>
      <p:sp>
        <p:nvSpPr>
          <p:cNvPr id="67" name="Rettangolo 66">
            <a:extLst>
              <a:ext uri="{FF2B5EF4-FFF2-40B4-BE49-F238E27FC236}">
                <a16:creationId xmlns:a16="http://schemas.microsoft.com/office/drawing/2014/main" id="{3F0593B1-E73B-4BB4-87AC-FE37BB4427E3}"/>
              </a:ext>
            </a:extLst>
          </p:cNvPr>
          <p:cNvSpPr/>
          <p:nvPr/>
        </p:nvSpPr>
        <p:spPr>
          <a:xfrm>
            <a:off x="2766573" y="3616515"/>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68" name="Rettangolo 67">
            <a:extLst>
              <a:ext uri="{FF2B5EF4-FFF2-40B4-BE49-F238E27FC236}">
                <a16:creationId xmlns:a16="http://schemas.microsoft.com/office/drawing/2014/main" id="{4004A6EC-60C7-4461-A5AD-C541D6E94F2F}"/>
              </a:ext>
            </a:extLst>
          </p:cNvPr>
          <p:cNvSpPr/>
          <p:nvPr/>
        </p:nvSpPr>
        <p:spPr>
          <a:xfrm>
            <a:off x="2764970" y="3623393"/>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69" name="Diagramma 68">
            <a:extLst>
              <a:ext uri="{FF2B5EF4-FFF2-40B4-BE49-F238E27FC236}">
                <a16:creationId xmlns:a16="http://schemas.microsoft.com/office/drawing/2014/main" id="{D9034562-DF62-49BD-ABC5-2C74F27FC05C}"/>
              </a:ext>
            </a:extLst>
          </p:cNvPr>
          <p:cNvGraphicFramePr/>
          <p:nvPr>
            <p:extLst>
              <p:ext uri="{D42A27DB-BD31-4B8C-83A1-F6EECF244321}">
                <p14:modId xmlns:p14="http://schemas.microsoft.com/office/powerpoint/2010/main" val="1769279939"/>
              </p:ext>
            </p:extLst>
          </p:nvPr>
        </p:nvGraphicFramePr>
        <p:xfrm>
          <a:off x="898714" y="3508957"/>
          <a:ext cx="4287041" cy="338743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70" name="Immagine 69">
            <a:extLst>
              <a:ext uri="{FF2B5EF4-FFF2-40B4-BE49-F238E27FC236}">
                <a16:creationId xmlns:a16="http://schemas.microsoft.com/office/drawing/2014/main" id="{3B415865-3806-49D8-8012-5FFFE31309D8}"/>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2938238" y="4280566"/>
            <a:ext cx="1866878" cy="106421"/>
          </a:xfrm>
          <a:prstGeom prst="rect">
            <a:avLst/>
          </a:prstGeom>
        </p:spPr>
      </p:pic>
      <p:sp>
        <p:nvSpPr>
          <p:cNvPr id="71" name="CasellaDiTesto 70">
            <a:extLst>
              <a:ext uri="{FF2B5EF4-FFF2-40B4-BE49-F238E27FC236}">
                <a16:creationId xmlns:a16="http://schemas.microsoft.com/office/drawing/2014/main" id="{64A5D64A-D20F-4F09-8EC6-001C4C9FB414}"/>
              </a:ext>
            </a:extLst>
          </p:cNvPr>
          <p:cNvSpPr txBox="1"/>
          <p:nvPr/>
        </p:nvSpPr>
        <p:spPr>
          <a:xfrm>
            <a:off x="2823328" y="5651632"/>
            <a:ext cx="2145618" cy="969496"/>
          </a:xfrm>
          <a:prstGeom prst="rect">
            <a:avLst/>
          </a:prstGeom>
          <a:noFill/>
        </p:spPr>
        <p:txBody>
          <a:bodyPr wrap="square" rtlCol="0">
            <a:spAutoFit/>
          </a:bodyPr>
          <a:lstStyle/>
          <a:p>
            <a:pPr algn="ctr"/>
            <a:r>
              <a:rPr lang="en-GB" b="1" dirty="0"/>
              <a:t>MUTATION CARD</a:t>
            </a:r>
          </a:p>
          <a:p>
            <a:pPr algn="ctr"/>
            <a:r>
              <a:rPr lang="en-GB" sz="2800" b="1" dirty="0"/>
              <a:t>COLOUR</a:t>
            </a:r>
          </a:p>
          <a:p>
            <a:pPr algn="ctr"/>
            <a:r>
              <a:rPr lang="en-GB" sz="1100" b="1" dirty="0"/>
              <a:t>1 DOWN FOR THE COLOUR GENE</a:t>
            </a:r>
          </a:p>
        </p:txBody>
      </p:sp>
      <p:sp>
        <p:nvSpPr>
          <p:cNvPr id="72" name="Rettangolo 71">
            <a:extLst>
              <a:ext uri="{FF2B5EF4-FFF2-40B4-BE49-F238E27FC236}">
                <a16:creationId xmlns:a16="http://schemas.microsoft.com/office/drawing/2014/main" id="{70A954A4-FB05-45DD-824E-0094CAC335DC}"/>
              </a:ext>
            </a:extLst>
          </p:cNvPr>
          <p:cNvSpPr/>
          <p:nvPr/>
        </p:nvSpPr>
        <p:spPr>
          <a:xfrm>
            <a:off x="266657" y="187954"/>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73" name="Rettangolo 72">
            <a:extLst>
              <a:ext uri="{FF2B5EF4-FFF2-40B4-BE49-F238E27FC236}">
                <a16:creationId xmlns:a16="http://schemas.microsoft.com/office/drawing/2014/main" id="{EBC517F1-F9BE-421E-8742-B9C1E8E19894}"/>
              </a:ext>
            </a:extLst>
          </p:cNvPr>
          <p:cNvSpPr/>
          <p:nvPr/>
        </p:nvSpPr>
        <p:spPr>
          <a:xfrm>
            <a:off x="265054" y="194832"/>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74" name="Diagramma 73">
            <a:extLst>
              <a:ext uri="{FF2B5EF4-FFF2-40B4-BE49-F238E27FC236}">
                <a16:creationId xmlns:a16="http://schemas.microsoft.com/office/drawing/2014/main" id="{22FCBD2D-6732-43A1-ACDA-69AD7B13A0CE}"/>
              </a:ext>
            </a:extLst>
          </p:cNvPr>
          <p:cNvGraphicFramePr/>
          <p:nvPr>
            <p:extLst>
              <p:ext uri="{D42A27DB-BD31-4B8C-83A1-F6EECF244321}">
                <p14:modId xmlns:p14="http://schemas.microsoft.com/office/powerpoint/2010/main" val="3947778482"/>
              </p:ext>
            </p:extLst>
          </p:nvPr>
        </p:nvGraphicFramePr>
        <p:xfrm>
          <a:off x="-1601202" y="80396"/>
          <a:ext cx="4287041" cy="338743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pic>
        <p:nvPicPr>
          <p:cNvPr id="75" name="Immagine 74">
            <a:extLst>
              <a:ext uri="{FF2B5EF4-FFF2-40B4-BE49-F238E27FC236}">
                <a16:creationId xmlns:a16="http://schemas.microsoft.com/office/drawing/2014/main" id="{205F4F6C-4D04-4539-9741-D265C2D64F38}"/>
              </a:ext>
            </a:extLst>
          </p:cNvPr>
          <p:cNvPicPr>
            <a:picLocks noChangeAspect="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438322" y="852005"/>
            <a:ext cx="1866878" cy="106421"/>
          </a:xfrm>
          <a:prstGeom prst="rect">
            <a:avLst/>
          </a:prstGeom>
        </p:spPr>
      </p:pic>
      <p:sp>
        <p:nvSpPr>
          <p:cNvPr id="76" name="CasellaDiTesto 75">
            <a:extLst>
              <a:ext uri="{FF2B5EF4-FFF2-40B4-BE49-F238E27FC236}">
                <a16:creationId xmlns:a16="http://schemas.microsoft.com/office/drawing/2014/main" id="{12025110-2AE2-4476-BBDE-0784DD4FD87B}"/>
              </a:ext>
            </a:extLst>
          </p:cNvPr>
          <p:cNvSpPr txBox="1"/>
          <p:nvPr/>
        </p:nvSpPr>
        <p:spPr>
          <a:xfrm>
            <a:off x="323412" y="2223071"/>
            <a:ext cx="2145618" cy="969496"/>
          </a:xfrm>
          <a:prstGeom prst="rect">
            <a:avLst/>
          </a:prstGeom>
          <a:noFill/>
        </p:spPr>
        <p:txBody>
          <a:bodyPr wrap="square" rtlCol="0">
            <a:spAutoFit/>
          </a:bodyPr>
          <a:lstStyle/>
          <a:p>
            <a:pPr algn="ctr"/>
            <a:r>
              <a:rPr lang="en-GB" b="1" dirty="0"/>
              <a:t>MUTATION CARD</a:t>
            </a:r>
          </a:p>
          <a:p>
            <a:pPr algn="ctr"/>
            <a:r>
              <a:rPr lang="en-GB" sz="2800" b="1" dirty="0"/>
              <a:t>BODY</a:t>
            </a:r>
          </a:p>
          <a:p>
            <a:pPr algn="ctr"/>
            <a:r>
              <a:rPr lang="en-GB" sz="1100" b="1" dirty="0"/>
              <a:t>1 UP FOR THE BODY GENE</a:t>
            </a:r>
          </a:p>
        </p:txBody>
      </p:sp>
      <p:sp>
        <p:nvSpPr>
          <p:cNvPr id="77" name="Rettangolo 76">
            <a:extLst>
              <a:ext uri="{FF2B5EF4-FFF2-40B4-BE49-F238E27FC236}">
                <a16:creationId xmlns:a16="http://schemas.microsoft.com/office/drawing/2014/main" id="{8C366078-B601-428A-9ED6-062931CE20E2}"/>
              </a:ext>
            </a:extLst>
          </p:cNvPr>
          <p:cNvSpPr/>
          <p:nvPr/>
        </p:nvSpPr>
        <p:spPr>
          <a:xfrm>
            <a:off x="266657" y="3616515"/>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78" name="Rettangolo 77">
            <a:extLst>
              <a:ext uri="{FF2B5EF4-FFF2-40B4-BE49-F238E27FC236}">
                <a16:creationId xmlns:a16="http://schemas.microsoft.com/office/drawing/2014/main" id="{58CF743B-F9A2-4B15-A375-D4C79A343080}"/>
              </a:ext>
            </a:extLst>
          </p:cNvPr>
          <p:cNvSpPr/>
          <p:nvPr/>
        </p:nvSpPr>
        <p:spPr>
          <a:xfrm>
            <a:off x="265054" y="3623393"/>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79" name="Diagramma 78">
            <a:extLst>
              <a:ext uri="{FF2B5EF4-FFF2-40B4-BE49-F238E27FC236}">
                <a16:creationId xmlns:a16="http://schemas.microsoft.com/office/drawing/2014/main" id="{9A1329C3-F4E3-4947-883F-95914856C625}"/>
              </a:ext>
            </a:extLst>
          </p:cNvPr>
          <p:cNvGraphicFramePr/>
          <p:nvPr>
            <p:extLst>
              <p:ext uri="{D42A27DB-BD31-4B8C-83A1-F6EECF244321}">
                <p14:modId xmlns:p14="http://schemas.microsoft.com/office/powerpoint/2010/main" val="3972200856"/>
              </p:ext>
            </p:extLst>
          </p:nvPr>
        </p:nvGraphicFramePr>
        <p:xfrm>
          <a:off x="-1601202" y="3508957"/>
          <a:ext cx="4287041" cy="3387431"/>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pic>
        <p:nvPicPr>
          <p:cNvPr id="80" name="Immagine 79">
            <a:extLst>
              <a:ext uri="{FF2B5EF4-FFF2-40B4-BE49-F238E27FC236}">
                <a16:creationId xmlns:a16="http://schemas.microsoft.com/office/drawing/2014/main" id="{FAA57721-815C-43E3-8C34-40E63702DED9}"/>
              </a:ext>
            </a:extLst>
          </p:cNvPr>
          <p:cNvPicPr>
            <a:picLocks noChangeAspect="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438322" y="4280566"/>
            <a:ext cx="1866878" cy="106421"/>
          </a:xfrm>
          <a:prstGeom prst="rect">
            <a:avLst/>
          </a:prstGeom>
        </p:spPr>
      </p:pic>
      <p:sp>
        <p:nvSpPr>
          <p:cNvPr id="81" name="CasellaDiTesto 80">
            <a:extLst>
              <a:ext uri="{FF2B5EF4-FFF2-40B4-BE49-F238E27FC236}">
                <a16:creationId xmlns:a16="http://schemas.microsoft.com/office/drawing/2014/main" id="{9C31CE54-FF9D-4470-B8E6-D59A3A4E5F54}"/>
              </a:ext>
            </a:extLst>
          </p:cNvPr>
          <p:cNvSpPr txBox="1"/>
          <p:nvPr/>
        </p:nvSpPr>
        <p:spPr>
          <a:xfrm>
            <a:off x="323412" y="5651632"/>
            <a:ext cx="2145618" cy="969496"/>
          </a:xfrm>
          <a:prstGeom prst="rect">
            <a:avLst/>
          </a:prstGeom>
          <a:noFill/>
        </p:spPr>
        <p:txBody>
          <a:bodyPr wrap="square" rtlCol="0">
            <a:spAutoFit/>
          </a:bodyPr>
          <a:lstStyle/>
          <a:p>
            <a:pPr algn="ctr"/>
            <a:r>
              <a:rPr lang="en-GB" b="1" dirty="0"/>
              <a:t>MUTATION CARD</a:t>
            </a:r>
          </a:p>
          <a:p>
            <a:pPr algn="ctr"/>
            <a:r>
              <a:rPr lang="en-GB" sz="2800" b="1" dirty="0"/>
              <a:t>BODY</a:t>
            </a:r>
          </a:p>
          <a:p>
            <a:pPr algn="ctr"/>
            <a:r>
              <a:rPr lang="en-GB" sz="1100" b="1" dirty="0"/>
              <a:t>1 DOWN FOR THE BODY GENE</a:t>
            </a:r>
            <a:endParaRPr lang="en-GB" sz="2400" b="1" dirty="0"/>
          </a:p>
        </p:txBody>
      </p:sp>
      <p:sp>
        <p:nvSpPr>
          <p:cNvPr id="83" name="Rettangolo 82">
            <a:extLst>
              <a:ext uri="{FF2B5EF4-FFF2-40B4-BE49-F238E27FC236}">
                <a16:creationId xmlns:a16="http://schemas.microsoft.com/office/drawing/2014/main" id="{012B9C6B-9C8C-4F06-96FC-C439D1701216}"/>
              </a:ext>
            </a:extLst>
          </p:cNvPr>
          <p:cNvSpPr/>
          <p:nvPr/>
        </p:nvSpPr>
        <p:spPr>
          <a:xfrm>
            <a:off x="9253762" y="185212"/>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84" name="Rettangolo 83">
            <a:extLst>
              <a:ext uri="{FF2B5EF4-FFF2-40B4-BE49-F238E27FC236}">
                <a16:creationId xmlns:a16="http://schemas.microsoft.com/office/drawing/2014/main" id="{BB824AC6-6D2E-43D9-85BE-BFAD86F41167}"/>
              </a:ext>
            </a:extLst>
          </p:cNvPr>
          <p:cNvSpPr/>
          <p:nvPr/>
        </p:nvSpPr>
        <p:spPr>
          <a:xfrm>
            <a:off x="9252159" y="192090"/>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pic>
        <p:nvPicPr>
          <p:cNvPr id="86" name="Immagine 85">
            <a:extLst>
              <a:ext uri="{FF2B5EF4-FFF2-40B4-BE49-F238E27FC236}">
                <a16:creationId xmlns:a16="http://schemas.microsoft.com/office/drawing/2014/main" id="{4268E356-D98B-465D-AC6C-3E50BED31D12}"/>
              </a:ext>
            </a:extLst>
          </p:cNvPr>
          <p:cNvPicPr>
            <a:picLocks noChangeAspect="1"/>
          </p:cNvPicPr>
          <p:nvPr/>
        </p:nvPicPr>
        <p:blipFill rotWithShape="1">
          <a:blip r:embed="rId7">
            <a:extLst>
              <a:ext uri="{28A0092B-C50C-407E-A947-70E740481C1C}">
                <a14:useLocalDpi xmlns:a14="http://schemas.microsoft.com/office/drawing/2010/main" val="0"/>
              </a:ext>
            </a:extLst>
          </a:blip>
          <a:srcRect l="23859" t="46177" r="16164" b="46510"/>
          <a:stretch/>
        </p:blipFill>
        <p:spPr>
          <a:xfrm rot="10800000">
            <a:off x="9425427" y="849263"/>
            <a:ext cx="1866878" cy="106421"/>
          </a:xfrm>
          <a:prstGeom prst="rect">
            <a:avLst/>
          </a:prstGeom>
        </p:spPr>
      </p:pic>
      <p:sp>
        <p:nvSpPr>
          <p:cNvPr id="87" name="CasellaDiTesto 86">
            <a:extLst>
              <a:ext uri="{FF2B5EF4-FFF2-40B4-BE49-F238E27FC236}">
                <a16:creationId xmlns:a16="http://schemas.microsoft.com/office/drawing/2014/main" id="{03B75D9F-9DF0-493F-9A91-93B711E40ED0}"/>
              </a:ext>
            </a:extLst>
          </p:cNvPr>
          <p:cNvSpPr txBox="1"/>
          <p:nvPr/>
        </p:nvSpPr>
        <p:spPr>
          <a:xfrm>
            <a:off x="9310517" y="2220329"/>
            <a:ext cx="2145618" cy="984885"/>
          </a:xfrm>
          <a:prstGeom prst="rect">
            <a:avLst/>
          </a:prstGeom>
          <a:noFill/>
        </p:spPr>
        <p:txBody>
          <a:bodyPr wrap="square" rtlCol="0">
            <a:spAutoFit/>
          </a:bodyPr>
          <a:lstStyle/>
          <a:p>
            <a:pPr algn="ctr"/>
            <a:r>
              <a:rPr lang="en-GB" b="1" dirty="0"/>
              <a:t>MUTATION CARD </a:t>
            </a:r>
            <a:r>
              <a:rPr lang="en-GB" sz="2800" b="1" dirty="0"/>
              <a:t>NEUTRAL</a:t>
            </a:r>
          </a:p>
          <a:p>
            <a:pPr algn="ctr"/>
            <a:r>
              <a:rPr lang="en-GB" sz="1200" b="1" dirty="0"/>
              <a:t>NOTHING HAPPENS</a:t>
            </a:r>
            <a:endParaRPr lang="en-GB" sz="1000" b="1" dirty="0"/>
          </a:p>
        </p:txBody>
      </p:sp>
      <p:sp>
        <p:nvSpPr>
          <p:cNvPr id="12" name="Rettangolo 11">
            <a:extLst>
              <a:ext uri="{FF2B5EF4-FFF2-40B4-BE49-F238E27FC236}">
                <a16:creationId xmlns:a16="http://schemas.microsoft.com/office/drawing/2014/main" id="{5D4077D5-B366-4EAE-8F8F-D6AF0BD62B09}"/>
              </a:ext>
            </a:extLst>
          </p:cNvPr>
          <p:cNvSpPr/>
          <p:nvPr/>
        </p:nvSpPr>
        <p:spPr>
          <a:xfrm>
            <a:off x="9423823" y="1065645"/>
            <a:ext cx="1867859" cy="1151942"/>
          </a:xfrm>
          <a:prstGeom prst="rect">
            <a:avLst/>
          </a:prstGeom>
          <a:solidFill>
            <a:schemeClr val="accent4">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Fun fact about felines, climate change etc.</a:t>
            </a:r>
          </a:p>
        </p:txBody>
      </p:sp>
      <p:sp>
        <p:nvSpPr>
          <p:cNvPr id="42" name="Rettangolo 41">
            <a:extLst>
              <a:ext uri="{FF2B5EF4-FFF2-40B4-BE49-F238E27FC236}">
                <a16:creationId xmlns:a16="http://schemas.microsoft.com/office/drawing/2014/main" id="{AB7D6410-E100-4D88-BA2C-5AC0D7C2DAA0}"/>
              </a:ext>
            </a:extLst>
          </p:cNvPr>
          <p:cNvSpPr/>
          <p:nvPr/>
        </p:nvSpPr>
        <p:spPr>
          <a:xfrm>
            <a:off x="9273012" y="3623393"/>
            <a:ext cx="2203174" cy="3050789"/>
          </a:xfrm>
          <a:prstGeom prst="rect">
            <a:avLst/>
          </a:prstGeom>
          <a:solidFill>
            <a:schemeClr val="tx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chemeClr val="bg1"/>
                </a:solidFill>
                <a:latin typeface="Courier New" panose="02070309020205020404" pitchFamily="49" charset="0"/>
              </a:rPr>
              <a:t>ACTTGACCACCTGTAG</a:t>
            </a:r>
            <a:endParaRPr lang="en-US" altLang="en-US" sz="6000" b="1" dirty="0">
              <a:solidFill>
                <a:schemeClr val="bg1"/>
              </a:solidFill>
              <a:latin typeface="Arial" panose="020B0604020202020204" pitchFamily="34" charset="0"/>
            </a:endParaRPr>
          </a:p>
        </p:txBody>
      </p:sp>
      <p:sp>
        <p:nvSpPr>
          <p:cNvPr id="43" name="Rettangolo 42">
            <a:extLst>
              <a:ext uri="{FF2B5EF4-FFF2-40B4-BE49-F238E27FC236}">
                <a16:creationId xmlns:a16="http://schemas.microsoft.com/office/drawing/2014/main" id="{E22C5F94-6931-4612-8E9C-53510468083C}"/>
              </a:ext>
            </a:extLst>
          </p:cNvPr>
          <p:cNvSpPr/>
          <p:nvPr/>
        </p:nvSpPr>
        <p:spPr>
          <a:xfrm>
            <a:off x="9271409" y="3630271"/>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pic>
        <p:nvPicPr>
          <p:cNvPr id="44" name="Immagine 43">
            <a:extLst>
              <a:ext uri="{FF2B5EF4-FFF2-40B4-BE49-F238E27FC236}">
                <a16:creationId xmlns:a16="http://schemas.microsoft.com/office/drawing/2014/main" id="{05308489-C62F-4AC3-B6E0-B43284442C70}"/>
              </a:ext>
            </a:extLst>
          </p:cNvPr>
          <p:cNvPicPr>
            <a:picLocks noChangeAspect="1"/>
          </p:cNvPicPr>
          <p:nvPr/>
        </p:nvPicPr>
        <p:blipFill rotWithShape="1">
          <a:blip r:embed="rId7">
            <a:extLst>
              <a:ext uri="{28A0092B-C50C-407E-A947-70E740481C1C}">
                <a14:useLocalDpi xmlns:a14="http://schemas.microsoft.com/office/drawing/2010/main" val="0"/>
              </a:ext>
            </a:extLst>
          </a:blip>
          <a:srcRect l="23859" t="46177" r="16164" b="46510"/>
          <a:stretch/>
        </p:blipFill>
        <p:spPr>
          <a:xfrm rot="10800000">
            <a:off x="9444677" y="4287444"/>
            <a:ext cx="1866878" cy="106421"/>
          </a:xfrm>
          <a:prstGeom prst="rect">
            <a:avLst/>
          </a:prstGeom>
        </p:spPr>
      </p:pic>
      <p:sp>
        <p:nvSpPr>
          <p:cNvPr id="45" name="CasellaDiTesto 44">
            <a:extLst>
              <a:ext uri="{FF2B5EF4-FFF2-40B4-BE49-F238E27FC236}">
                <a16:creationId xmlns:a16="http://schemas.microsoft.com/office/drawing/2014/main" id="{4D3091FC-62E6-4D2B-8163-07E640A192D7}"/>
              </a:ext>
            </a:extLst>
          </p:cNvPr>
          <p:cNvSpPr txBox="1"/>
          <p:nvPr/>
        </p:nvSpPr>
        <p:spPr>
          <a:xfrm>
            <a:off x="9329767" y="5658510"/>
            <a:ext cx="2145618" cy="969496"/>
          </a:xfrm>
          <a:prstGeom prst="rect">
            <a:avLst/>
          </a:prstGeom>
          <a:noFill/>
        </p:spPr>
        <p:txBody>
          <a:bodyPr wrap="square" rtlCol="0">
            <a:spAutoFit/>
          </a:bodyPr>
          <a:lstStyle/>
          <a:p>
            <a:pPr algn="ctr"/>
            <a:r>
              <a:rPr lang="en-GB" b="1" dirty="0"/>
              <a:t>MUTATION CARD</a:t>
            </a:r>
          </a:p>
          <a:p>
            <a:pPr algn="ctr"/>
            <a:r>
              <a:rPr lang="en-GB" sz="2700" b="1" dirty="0"/>
              <a:t>DELETERIOUS</a:t>
            </a:r>
          </a:p>
          <a:p>
            <a:pPr algn="ctr"/>
            <a:r>
              <a:rPr lang="en-GB" sz="1200" b="1" dirty="0"/>
              <a:t>DISCARD 2 RANDOM CARDS</a:t>
            </a:r>
            <a:endParaRPr lang="en-GB" sz="2400" b="1" dirty="0"/>
          </a:p>
        </p:txBody>
      </p:sp>
      <p:sp>
        <p:nvSpPr>
          <p:cNvPr id="2" name="Croce 1">
            <a:extLst>
              <a:ext uri="{FF2B5EF4-FFF2-40B4-BE49-F238E27FC236}">
                <a16:creationId xmlns:a16="http://schemas.microsoft.com/office/drawing/2014/main" id="{616FE392-0584-4968-BBB9-4AD927193A14}"/>
              </a:ext>
            </a:extLst>
          </p:cNvPr>
          <p:cNvSpPr/>
          <p:nvPr/>
        </p:nvSpPr>
        <p:spPr>
          <a:xfrm rot="2700000">
            <a:off x="9830523" y="4473646"/>
            <a:ext cx="1144107" cy="1144107"/>
          </a:xfrm>
          <a:prstGeom prst="plus">
            <a:avLst>
              <a:gd name="adj" fmla="val 35044"/>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2715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0DF46740-4677-40B5-8BCE-F81C1B1F2A49}"/>
              </a:ext>
            </a:extLst>
          </p:cNvPr>
          <p:cNvGrpSpPr/>
          <p:nvPr/>
        </p:nvGrpSpPr>
        <p:grpSpPr>
          <a:xfrm>
            <a:off x="0" y="0"/>
            <a:ext cx="12192000" cy="8091254"/>
            <a:chOff x="0" y="0"/>
            <a:chExt cx="12192000" cy="8091254"/>
          </a:xfrm>
        </p:grpSpPr>
        <p:sp>
          <p:nvSpPr>
            <p:cNvPr id="5" name="Rectangle 2">
              <a:extLst>
                <a:ext uri="{FF2B5EF4-FFF2-40B4-BE49-F238E27FC236}">
                  <a16:creationId xmlns:a16="http://schemas.microsoft.com/office/drawing/2014/main" id="{CB5042B7-609B-4828-8549-8092C74AFF32}"/>
                </a:ext>
              </a:extLst>
            </p:cNvPr>
            <p:cNvSpPr>
              <a:spLocks noChangeArrowheads="1"/>
            </p:cNvSpPr>
            <p:nvPr/>
          </p:nvSpPr>
          <p:spPr bwMode="auto">
            <a:xfrm>
              <a:off x="0" y="0"/>
              <a:ext cx="12192000" cy="8091254"/>
            </a:xfrm>
            <a:prstGeom prst="rect">
              <a:avLst/>
            </a:prstGeom>
            <a:noFill/>
            <a:ln>
              <a:noFill/>
            </a:ln>
            <a:effectLst/>
          </p:spPr>
          <p:txBody>
            <a:bodyPr vert="horz" wrap="square" lIns="0" tIns="0" rIns="0" bIns="0" numCol="1" anchor="ctr" anchorCtr="0" compatLnSpc="1">
              <a:prstTxWarp prst="textNoShape">
                <a:avLst/>
              </a:prstTxWarp>
              <a:spAutoFit/>
            </a:bodyPr>
            <a:lstStyle/>
            <a:p>
              <a:pPr lvl="0" eaLnBrk="0" fontAlgn="base" hangingPunct="0">
                <a:lnSpc>
                  <a:spcPct val="80000"/>
                </a:lnSpc>
                <a:spcBef>
                  <a:spcPct val="0"/>
                </a:spcBef>
                <a:spcAft>
                  <a:spcPct val="0"/>
                </a:spcAft>
              </a:pPr>
              <a:r>
                <a:rPr lang="en-US" altLang="en-US" sz="7256" b="1" dirty="0">
                  <a:solidFill>
                    <a:srgbClr val="FF0000"/>
                  </a:solidFill>
                  <a:latin typeface="Courier New" panose="02070309020205020404" pitchFamily="49" charset="0"/>
                </a:rPr>
                <a:t>TT</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GGGG</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0000"/>
                  </a:solidFill>
                  <a:latin typeface="Courier New" panose="02070309020205020404" pitchFamily="49" charset="0"/>
                </a:rPr>
                <a:t>GGG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t>
              </a:r>
              <a:r>
                <a:rPr lang="en-US" altLang="en-US" sz="7256" b="1" dirty="0">
                  <a:solidFill>
                    <a:srgbClr val="0066FF"/>
                  </a:solidFill>
                  <a:latin typeface="Courier New" panose="02070309020205020404" pitchFamily="49" charset="0"/>
                </a:rPr>
                <a:t>CC</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TTT</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0000"/>
                  </a:solidFill>
                  <a:latin typeface="Courier New" panose="02070309020205020404" pitchFamily="49" charset="0"/>
                </a:rPr>
                <a:t>GG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0000"/>
                  </a:solidFill>
                  <a:latin typeface="Courier New" panose="02070309020205020404" pitchFamily="49" charset="0"/>
                </a:rPr>
                <a:t>G</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CC</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0000"/>
                  </a:solidFill>
                  <a:latin typeface="Courier New" panose="02070309020205020404" pitchFamily="49" charset="0"/>
                </a:rPr>
                <a:t>G</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B050"/>
                  </a:solidFill>
                  <a:latin typeface="Courier New" panose="02070309020205020404" pitchFamily="49" charset="0"/>
                </a:rPr>
                <a:t>AAAAA</a:t>
              </a:r>
              <a:r>
                <a:rPr lang="en-US" altLang="en-US" sz="7256" b="1" dirty="0">
                  <a:solidFill>
                    <a:srgbClr val="0066FF"/>
                  </a:solidFill>
                  <a:latin typeface="Courier New" panose="02070309020205020404" pitchFamily="49" charset="0"/>
                </a:rPr>
                <a:t>CCC</a:t>
              </a:r>
              <a:r>
                <a:rPr lang="en-US" altLang="en-US" sz="7256" b="1" dirty="0">
                  <a:solidFill>
                    <a:srgbClr val="00B050"/>
                  </a:solidFill>
                  <a:latin typeface="Courier New" panose="02070309020205020404" pitchFamily="49" charset="0"/>
                </a:rPr>
                <a:t>AA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a:t>
              </a:r>
              <a:r>
                <a:rPr lang="en-US" altLang="en-US" sz="7256" b="1" dirty="0">
                  <a:solidFill>
                    <a:srgbClr val="00B050"/>
                  </a:solidFill>
                  <a:latin typeface="Courier New" panose="02070309020205020404" pitchFamily="49" charset="0"/>
                </a:rPr>
                <a:t>A</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a:t>
              </a:r>
              <a:r>
                <a:rPr lang="en-US" altLang="en-US" sz="7256" b="1" dirty="0">
                  <a:solidFill>
                    <a:srgbClr val="00B050"/>
                  </a:solidFill>
                  <a:latin typeface="Courier New" panose="02070309020205020404" pitchFamily="49" charset="0"/>
                </a:rPr>
                <a:t>AAAA</a:t>
              </a:r>
              <a:r>
                <a:rPr lang="en-US" altLang="en-US" sz="7256" b="1" dirty="0">
                  <a:solidFill>
                    <a:srgbClr val="0066FF"/>
                  </a:solidFill>
                  <a:latin typeface="Courier New" panose="02070309020205020404" pitchFamily="49" charset="0"/>
                </a:rPr>
                <a:t>CCCCC</a:t>
              </a:r>
              <a:r>
                <a:rPr lang="en-US" altLang="en-US" sz="7256" b="1" dirty="0">
                  <a:solidFill>
                    <a:srgbClr val="FF0000"/>
                  </a:solidFill>
                  <a:latin typeface="Courier New" panose="02070309020205020404" pitchFamily="49" charset="0"/>
                </a:rPr>
                <a:t>T</a:t>
              </a:r>
              <a:r>
                <a:rPr lang="en-US" altLang="en-US" sz="7256" b="1" dirty="0">
                  <a:solidFill>
                    <a:srgbClr val="0066FF"/>
                  </a:solidFill>
                  <a:latin typeface="Courier New" panose="02070309020205020404" pitchFamily="49" charset="0"/>
                </a:rPr>
                <a:t>CCCC</a:t>
              </a:r>
              <a:r>
                <a:rPr lang="en-US" altLang="en-US" sz="7256" b="1" dirty="0">
                  <a:solidFill>
                    <a:srgbClr val="00B050"/>
                  </a:solidFill>
                  <a:latin typeface="Courier New" panose="02070309020205020404" pitchFamily="49" charset="0"/>
                </a:rPr>
                <a:t>A</a:t>
              </a:r>
              <a:r>
                <a:rPr lang="en-US" altLang="en-US" sz="7256" b="1" dirty="0">
                  <a:solidFill>
                    <a:srgbClr val="FF0000"/>
                  </a:solidFill>
                  <a:latin typeface="Courier New" panose="02070309020205020404" pitchFamily="49" charset="0"/>
                </a:rPr>
                <a:t>T</a:t>
              </a:r>
              <a:r>
                <a:rPr lang="en-US" altLang="en-US" sz="7256" b="1" dirty="0">
                  <a:solidFill>
                    <a:srgbClr val="000000"/>
                  </a:solidFill>
                  <a:latin typeface="Courier New" panose="02070309020205020404" pitchFamily="49" charset="0"/>
                </a:rPr>
                <a:t>G</a:t>
              </a:r>
              <a:r>
                <a:rPr lang="en-US" altLang="en-US" sz="7256" b="1" dirty="0">
                  <a:solidFill>
                    <a:srgbClr val="0066FF"/>
                  </a:solidFill>
                  <a:latin typeface="Courier New" panose="02070309020205020404" pitchFamily="49" charset="0"/>
                </a:rPr>
                <a:t>C</a:t>
              </a:r>
              <a:r>
                <a:rPr lang="en-US" altLang="en-US" sz="7256" b="1" dirty="0">
                  <a:solidFill>
                    <a:srgbClr val="FF0000"/>
                  </a:solidFill>
                  <a:latin typeface="Courier New" panose="02070309020205020404" pitchFamily="49" charset="0"/>
                </a:rPr>
                <a:t>TT</a:t>
              </a:r>
              <a:r>
                <a:rPr lang="en-US" altLang="en-US" sz="7256" b="1" dirty="0">
                  <a:solidFill>
                    <a:srgbClr val="00B050"/>
                  </a:solidFill>
                  <a:latin typeface="Courier New" panose="02070309020205020404" pitchFamily="49" charset="0"/>
                </a:rPr>
                <a:t>3BTM</a:t>
              </a:r>
              <a:r>
                <a:rPr lang="en-US" altLang="en-US" sz="7256" b="1" dirty="0"/>
                <a:t> </a:t>
              </a:r>
              <a:r>
                <a:rPr lang="en-US" altLang="en-US" sz="7256" b="1" dirty="0">
                  <a:solidFill>
                    <a:srgbClr val="00B050"/>
                  </a:solidFill>
                  <a:latin typeface="Courier New" panose="02070309020205020404" pitchFamily="49" charset="0"/>
                </a:rPr>
                <a:t>ML</a:t>
              </a:r>
              <a:r>
                <a:rPr lang="en-US" altLang="en-US" sz="7256" b="1" dirty="0">
                  <a:solidFill>
                    <a:srgbClr val="0066FF"/>
                  </a:solidFill>
                  <a:latin typeface="Courier New" panose="02070309020205020404" pitchFamily="49" charset="0"/>
                </a:rPr>
                <a:t>19</a:t>
              </a:r>
              <a:endParaRPr lang="en-US" altLang="en-US" sz="7256" b="1" dirty="0">
                <a:latin typeface="Arial" panose="020B0604020202020204" pitchFamily="34" charset="0"/>
              </a:endParaRPr>
            </a:p>
          </p:txBody>
        </p:sp>
        <p:sp>
          <p:nvSpPr>
            <p:cNvPr id="6" name="Rettangolo 5">
              <a:extLst>
                <a:ext uri="{FF2B5EF4-FFF2-40B4-BE49-F238E27FC236}">
                  <a16:creationId xmlns:a16="http://schemas.microsoft.com/office/drawing/2014/main" id="{75BE995A-79D1-4613-BFF2-10F10FBD9D56}"/>
                </a:ext>
              </a:extLst>
            </p:cNvPr>
            <p:cNvSpPr/>
            <p:nvPr/>
          </p:nvSpPr>
          <p:spPr>
            <a:xfrm>
              <a:off x="0" y="0"/>
              <a:ext cx="12192000" cy="6857999"/>
            </a:xfrm>
            <a:prstGeom prst="rect">
              <a:avLst/>
            </a:prstGeom>
            <a:solidFill>
              <a:srgbClr val="FFFFFF">
                <a:alpha val="85098"/>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pSp>
      <p:sp>
        <p:nvSpPr>
          <p:cNvPr id="7" name="Rettangolo 6">
            <a:extLst>
              <a:ext uri="{FF2B5EF4-FFF2-40B4-BE49-F238E27FC236}">
                <a16:creationId xmlns:a16="http://schemas.microsoft.com/office/drawing/2014/main" id="{65A599B8-57D5-472A-BE58-F625EC964A4A}"/>
              </a:ext>
            </a:extLst>
          </p:cNvPr>
          <p:cNvSpPr/>
          <p:nvPr/>
        </p:nvSpPr>
        <p:spPr>
          <a:xfrm>
            <a:off x="609599" y="681036"/>
            <a:ext cx="11085689" cy="5618163"/>
          </a:xfrm>
          <a:prstGeom prst="rect">
            <a:avLst/>
          </a:prstGeom>
          <a:solidFill>
            <a:srgbClr val="FFFFFF"/>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2" name="Titolo 1">
            <a:extLst>
              <a:ext uri="{FF2B5EF4-FFF2-40B4-BE49-F238E27FC236}">
                <a16:creationId xmlns:a16="http://schemas.microsoft.com/office/drawing/2014/main" id="{EF310378-614D-40D9-BFCC-2E3CC026361F}"/>
              </a:ext>
            </a:extLst>
          </p:cNvPr>
          <p:cNvSpPr>
            <a:spLocks noGrp="1"/>
          </p:cNvSpPr>
          <p:nvPr>
            <p:ph type="title"/>
          </p:nvPr>
        </p:nvSpPr>
        <p:spPr/>
        <p:txBody>
          <a:bodyPr/>
          <a:lstStyle/>
          <a:p>
            <a:r>
              <a:rPr lang="en-GB" dirty="0"/>
              <a:t>Preparation</a:t>
            </a:r>
          </a:p>
        </p:txBody>
      </p:sp>
      <p:sp>
        <p:nvSpPr>
          <p:cNvPr id="3" name="Segnaposto contenuto 2">
            <a:extLst>
              <a:ext uri="{FF2B5EF4-FFF2-40B4-BE49-F238E27FC236}">
                <a16:creationId xmlns:a16="http://schemas.microsoft.com/office/drawing/2014/main" id="{DD1D1AFE-C055-4A5C-BEC4-8FF534BF62D2}"/>
              </a:ext>
            </a:extLst>
          </p:cNvPr>
          <p:cNvSpPr>
            <a:spLocks noGrp="1"/>
          </p:cNvSpPr>
          <p:nvPr>
            <p:ph idx="1"/>
          </p:nvPr>
        </p:nvSpPr>
        <p:spPr>
          <a:xfrm>
            <a:off x="838200" y="1825625"/>
            <a:ext cx="10515600" cy="4767680"/>
          </a:xfrm>
        </p:spPr>
        <p:txBody>
          <a:bodyPr>
            <a:normAutofit fontScale="92500" lnSpcReduction="10000"/>
          </a:bodyPr>
          <a:lstStyle/>
          <a:p>
            <a:pPr marL="0" indent="0">
              <a:buNone/>
            </a:pPr>
            <a:r>
              <a:rPr lang="en-GB" dirty="0"/>
              <a:t>4/5 players, each of them is a species. Each player gets:</a:t>
            </a:r>
          </a:p>
          <a:p>
            <a:r>
              <a:rPr lang="en-GB" dirty="0"/>
              <a:t>A species figurine</a:t>
            </a:r>
          </a:p>
          <a:p>
            <a:r>
              <a:rPr lang="en-GB" dirty="0"/>
              <a:t>A savannah token</a:t>
            </a:r>
          </a:p>
          <a:p>
            <a:r>
              <a:rPr lang="en-GB" dirty="0"/>
              <a:t>A genome containing three genes: size, metabolism and colour. </a:t>
            </a:r>
          </a:p>
          <a:p>
            <a:r>
              <a:rPr lang="en-GB" dirty="0"/>
              <a:t>3 stones to mark the adaptation on the genome board. At the beginning those have to be put on 1, as it is the one associated to savannah. </a:t>
            </a:r>
          </a:p>
          <a:p>
            <a:r>
              <a:rPr lang="en-GB" dirty="0"/>
              <a:t>Two mutation cards.</a:t>
            </a:r>
          </a:p>
          <a:p>
            <a:pPr marL="0" indent="0">
              <a:buNone/>
            </a:pPr>
            <a:r>
              <a:rPr lang="en-GB" dirty="0"/>
              <a:t>Put on the table the climate board number 3 and place each species in a yellow cell of choice. Cells cannot be shared between players.</a:t>
            </a:r>
          </a:p>
          <a:p>
            <a:pPr marL="0" indent="0">
              <a:buNone/>
            </a:pPr>
            <a:r>
              <a:rPr lang="en-GB" dirty="0"/>
              <a:t>Put the mutation cards in a pile (facing down). Leave some space for a discard pile (facing up) </a:t>
            </a:r>
          </a:p>
        </p:txBody>
      </p:sp>
    </p:spTree>
    <p:extLst>
      <p:ext uri="{BB962C8B-B14F-4D97-AF65-F5344CB8AC3E}">
        <p14:creationId xmlns:p14="http://schemas.microsoft.com/office/powerpoint/2010/main" val="230324190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1344</Words>
  <Application>Microsoft Office PowerPoint</Application>
  <PresentationFormat>Widescreen</PresentationFormat>
  <Paragraphs>155</Paragraphs>
  <Slides>16</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16</vt:i4>
      </vt:variant>
    </vt:vector>
  </HeadingPairs>
  <TitlesOfParts>
    <vt:vector size="21" baseType="lpstr">
      <vt:lpstr>Arial</vt:lpstr>
      <vt:lpstr>Courier New</vt:lpstr>
      <vt:lpstr>Franklin Gothic Book</vt:lpstr>
      <vt:lpstr>Franklin Gothic Medium</vt:lpstr>
      <vt:lpstr>Tema di Office</vt:lpstr>
      <vt:lpstr>Climate Change</vt:lpstr>
      <vt:lpstr>Introduction</vt:lpstr>
      <vt:lpstr>Contents (up to 5 players)</vt:lpstr>
      <vt:lpstr>Board: Habitats</vt:lpstr>
      <vt:lpstr>Board: Climate</vt:lpstr>
      <vt:lpstr>Climate change and adaptation</vt:lpstr>
      <vt:lpstr>Genome board description</vt:lpstr>
      <vt:lpstr>Presentazione standard di PowerPoint</vt:lpstr>
      <vt:lpstr>Preparation</vt:lpstr>
      <vt:lpstr>How to play - 1</vt:lpstr>
      <vt:lpstr>How to play - 2</vt:lpstr>
      <vt:lpstr>Climate change</vt:lpstr>
      <vt:lpstr>Extinction</vt:lpstr>
      <vt:lpstr>Aim of the game</vt:lpstr>
      <vt:lpstr>Which  species?</vt:lpstr>
      <vt:lpstr>At the end of the game…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dc:title>
  <dc:creator>Michela Leonardi</dc:creator>
  <cp:lastModifiedBy>ml</cp:lastModifiedBy>
  <cp:revision>132</cp:revision>
  <dcterms:created xsi:type="dcterms:W3CDTF">2019-11-13T17:00:44Z</dcterms:created>
  <dcterms:modified xsi:type="dcterms:W3CDTF">2020-02-26T14:04:37Z</dcterms:modified>
</cp:coreProperties>
</file>